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60" y="-6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D4A22-D4DA-41AB-AD88-C14E900A1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85993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C6813-3E24-4B09-8CDE-FE8EAC785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6254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66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2/14/2015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2/14/2015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2/14/2015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2/14/2015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2/14/2015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2/14/2015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2/14/2015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DCBA58-22C5-4E68-B3FA-4386B8B985E1}" type="datetimeFigureOut">
              <a:rPr lang="en-US" smtClean="0"/>
              <a:t>2/14/2015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66950"/>
            <a:ext cx="6324600" cy="21336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13800" b="1" cap="none" spc="50" smtClean="0">
                <a:ln w="11430"/>
                <a:solidFill>
                  <a:srgbClr val="00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Markup</a:t>
            </a:r>
            <a:endParaRPr lang="en-US" sz="8800" b="1" cap="none" spc="50">
              <a:ln w="11430"/>
              <a:solidFill>
                <a:srgbClr val="00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62000" y="1504950"/>
            <a:ext cx="7162800" cy="914400"/>
          </a:xfrm>
        </p:spPr>
        <p:txBody>
          <a:bodyPr>
            <a:normAutofit/>
          </a:bodyPr>
          <a:lstStyle/>
          <a:p>
            <a:r>
              <a:rPr lang="en-US" sz="48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76200" dist="76200" dir="3600000" algn="tl" rotWithShape="0">
                    <a:srgbClr val="000000">
                      <a:alpha val="70000"/>
                    </a:srgbClr>
                  </a:outerShdw>
                </a:effectLst>
              </a:rPr>
              <a:t>Chapter 10</a:t>
            </a:r>
            <a:endParaRPr lang="en-US" sz="48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76200" dist="762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584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DEFINITION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of Goods Sold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of the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merchandise sold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during an operating period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One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two major expense categories of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business.</a:t>
            </a:r>
          </a:p>
          <a:p>
            <a:pPr>
              <a:buFont typeface="Wingdings" pitchFamily="2" charset="2"/>
              <a:buChar char="v"/>
            </a:pP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 Expenses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Overhead.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 expenses, other than cost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merchandise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required to operate a business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such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payroll, rent, utilities, and insurance.</a:t>
            </a:r>
          </a:p>
        </p:txBody>
      </p:sp>
    </p:spTree>
    <p:extLst>
      <p:ext uri="{BB962C8B-B14F-4D97-AF65-F5344CB8AC3E}">
        <p14:creationId xmlns:p14="http://schemas.microsoft.com/office/powerpoint/2010/main" val="161599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DEFINITION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Markup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Markon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Margin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amount added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the cost of an item to cover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operating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expenses and profit. It is the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 between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cost and the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selling price.</a:t>
            </a:r>
          </a:p>
          <a:p>
            <a:pPr>
              <a:buFont typeface="Wingdings" pitchFamily="2" charset="2"/>
              <a:buChar char="v"/>
            </a:pP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Retailing Equation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selling price of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item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equal to the cost plus the markup.</a:t>
            </a:r>
          </a:p>
        </p:txBody>
      </p:sp>
    </p:spTree>
    <p:extLst>
      <p:ext uri="{BB962C8B-B14F-4D97-AF65-F5344CB8AC3E}">
        <p14:creationId xmlns:p14="http://schemas.microsoft.com/office/powerpoint/2010/main" val="17751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DEFINITION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65622"/>
            <a:ext cx="8686800" cy="24729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fundamental principle on which business operates is to sell goods and services for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price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enough to cover all expenses and provide the owners with a reasonable profit.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formula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describes this principle is known as the 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retailing equation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The equation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states that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selling price of an item is equal to the cost plus the markup.</a:t>
            </a:r>
          </a:p>
        </p:txBody>
      </p:sp>
      <p:sp>
        <p:nvSpPr>
          <p:cNvPr id="4" name="Rectangle 3"/>
          <p:cNvSpPr/>
          <p:nvPr/>
        </p:nvSpPr>
        <p:spPr>
          <a:xfrm>
            <a:off x="2133600" y="3867150"/>
            <a:ext cx="556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Selling price </a:t>
            </a:r>
            <a:r>
              <a:rPr 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 </a:t>
            </a:r>
            <a:r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  +   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Markup</a:t>
            </a:r>
            <a:endParaRPr 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231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 the abbreviations </a:t>
            </a:r>
            <a:r>
              <a:rPr 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cost, </a:t>
            </a:r>
            <a:r>
              <a:rPr 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markup, and </a:t>
            </a:r>
            <a:r>
              <a:rPr 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selling price, the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formula is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written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</a:t>
            </a:r>
          </a:p>
          <a:p>
            <a:pPr marL="0" indent="0" algn="ctr">
              <a:buNone/>
            </a:pPr>
            <a:r>
              <a:rPr lang="en-US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  =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</a:t>
            </a:r>
            <a:r>
              <a:rPr lang="en-US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+   </a:t>
            </a:r>
            <a:r>
              <a:rPr lang="en-US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lang="en-US" b="1" i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2400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illustrate, if a camera costs a retailer $60 and a $50 markup is added to cover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 expenses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profit, the selling price of the camera would be $110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$60 (cost)  </a:t>
            </a:r>
            <a:r>
              <a:rPr lang="en-US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 $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(markup)  </a:t>
            </a:r>
            <a:r>
              <a:rPr lang="en-US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  $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110 (selling price)</a:t>
            </a:r>
          </a:p>
          <a:p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387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Learned that equations are solved by isolating the unknown on one side and the </a:t>
            </a:r>
            <a:r>
              <a:rPr lang="en-US" sz="280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knowns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the other. Using this theory, when the amount of markup is the unknown, the equation can be rewritten as</a:t>
            </a:r>
          </a:p>
          <a:p>
            <a:pPr marL="0" indent="0" algn="ctr">
              <a:buNone/>
            </a:pPr>
            <a:r>
              <a:rPr lang="en-U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Markup </a:t>
            </a:r>
            <a:r>
              <a:rPr lang="en-US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Selling </a:t>
            </a: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price </a:t>
            </a: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</a:t>
            </a:r>
            <a:r>
              <a:rPr lang="en-U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</a:t>
            </a:r>
            <a:r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8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=</a:t>
            </a:r>
            <a:r>
              <a:rPr lang="en-US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 </a:t>
            </a:r>
            <a:r>
              <a:rPr lang="en-US" sz="28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en-US" sz="280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the cost is the unknown, the equation 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becomes</a:t>
            </a:r>
          </a:p>
          <a:p>
            <a:pPr marL="0" indent="0" algn="ctr">
              <a:buNone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</a:t>
            </a:r>
            <a:r>
              <a:rPr lang="en-U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Selling price </a:t>
            </a:r>
            <a:r>
              <a:rPr lang="en-U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Markup </a:t>
            </a:r>
            <a:r>
              <a:rPr lang="en-US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U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=</a:t>
            </a:r>
            <a:r>
              <a:rPr lang="en-US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 </a:t>
            </a:r>
            <a:r>
              <a:rPr lang="en-US" sz="28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lang="en-US" sz="28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383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example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FINDING THE SELLING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PRICE</a:t>
            </a:r>
          </a:p>
          <a:p>
            <a:pPr>
              <a:buFont typeface="Wingdings" pitchFamily="2" charset="2"/>
              <a:buChar char="v"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Mementos Gift Shop pays $8.00 for a picture frame. If a markup of $6.50 is added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what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selling price of the frame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0" indent="0">
              <a:buNone/>
            </a:pP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 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STRATEGY</a:t>
            </a:r>
          </a:p>
          <a:p>
            <a:pPr indent="0">
              <a:buNone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selling price is the unknown variable, we use the formula </a:t>
            </a:r>
            <a:endParaRPr lang="en-US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0">
              <a:buNone/>
            </a:pPr>
            <a:r>
              <a:rPr lang="en-US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 </a:t>
            </a:r>
            <a:r>
              <a:rPr lang="en-US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+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follows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en-US" b="1" i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 </a:t>
            </a:r>
            <a:r>
              <a:rPr lang="en-US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</a:t>
            </a: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en-US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lang="en-US" b="1" i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 </a:t>
            </a:r>
            <a:r>
              <a:rPr lang="en-US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8.00+  6.50 = </a:t>
            </a: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14.50</a:t>
            </a:r>
          </a:p>
          <a:p>
            <a:pPr marL="0" indent="0" algn="ctr">
              <a:buNone/>
            </a:pP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Selling price  </a:t>
            </a:r>
            <a:r>
              <a:rPr lang="en-US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$</a:t>
            </a: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14.50</a:t>
            </a:r>
            <a:endParaRPr lang="en-US" b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23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EXERCISE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Ceramic planters cost the manufacturer $6.80 per unit to produce. If a markup of $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9.40 each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added to the cost, what is the selling price per planter?</a:t>
            </a:r>
          </a:p>
        </p:txBody>
      </p:sp>
    </p:spTree>
    <p:extLst>
      <p:ext uri="{BB962C8B-B14F-4D97-AF65-F5344CB8AC3E}">
        <p14:creationId xmlns:p14="http://schemas.microsoft.com/office/powerpoint/2010/main" val="132830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FINDING THE AMOUNT OF MARKUP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Office Mart buys printing calculators from Taiwan for $22.50 each. If they are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sold for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$39.95, what is the amount of the markup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Because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markup is the unknown variable, we use the formula </a:t>
            </a:r>
            <a:r>
              <a:rPr 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</a:t>
            </a:r>
            <a:r>
              <a:rPr lang="en-U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 </a:t>
            </a:r>
            <a:r>
              <a:rPr lang="en-U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follows:</a:t>
            </a:r>
          </a:p>
          <a:p>
            <a:pPr marL="0" indent="0" algn="ctr">
              <a:buNone/>
            </a:pPr>
            <a:r>
              <a:rPr lang="en-US" sz="24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</a:t>
            </a:r>
            <a:r>
              <a:rPr lang="en-US" sz="24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 </a:t>
            </a:r>
            <a:r>
              <a:rPr lang="en-US" sz="24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  <a:p>
            <a:pPr marL="0" indent="0" algn="ctr">
              <a:buNone/>
            </a:pPr>
            <a:r>
              <a:rPr lang="en-US" sz="24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</a:t>
            </a:r>
            <a:r>
              <a:rPr lang="en-US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39.95 - </a:t>
            </a:r>
            <a:r>
              <a:rPr lang="en-US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22.50 </a:t>
            </a:r>
            <a:r>
              <a:rPr lang="en-US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17.45</a:t>
            </a:r>
          </a:p>
          <a:p>
            <a:pPr marL="0" indent="0" algn="ctr">
              <a:buNone/>
            </a:pPr>
            <a:r>
              <a:rPr lang="en-US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Markup </a:t>
            </a:r>
            <a:r>
              <a:rPr lang="en-US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$17.45</a:t>
            </a:r>
          </a:p>
        </p:txBody>
      </p:sp>
    </p:spTree>
    <p:extLst>
      <p:ext uri="{BB962C8B-B14F-4D97-AF65-F5344CB8AC3E}">
        <p14:creationId xmlns:p14="http://schemas.microsoft.com/office/powerpoint/2010/main" val="269816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exercise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Golfer’s Paradise sells a dozen golf balls for $28.50. If the distributor was paid $16.75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what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amount of the markup?</a:t>
            </a:r>
          </a:p>
        </p:txBody>
      </p:sp>
    </p:spTree>
    <p:extLst>
      <p:ext uri="{BB962C8B-B14F-4D97-AF65-F5344CB8AC3E}">
        <p14:creationId xmlns:p14="http://schemas.microsoft.com/office/powerpoint/2010/main" val="34210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FINDING THE COST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Safeway Supermarkets sell Corn </a:t>
            </a:r>
            <a:r>
              <a:rPr lang="en-US" sz="24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Crunchies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$3.29 per box. If the markup on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item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$2.12, how much did the store pay for the cereal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Solution: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Because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cost is the unknown variable in this problem, we use the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formula </a:t>
            </a:r>
            <a:r>
              <a:rPr lang="en-U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=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 </a:t>
            </a:r>
            <a:r>
              <a:rPr lang="en-U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</a:t>
            </a:r>
            <a:r>
              <a:rPr lang="en-U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 </a:t>
            </a:r>
            <a:r>
              <a:rPr lang="en-U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marL="0" indent="0" algn="ctr">
              <a:buNone/>
            </a:pPr>
            <a:r>
              <a:rPr 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</a:t>
            </a:r>
            <a:r>
              <a:rPr lang="en-US" sz="2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3.29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2.12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1.17</a:t>
            </a:r>
          </a:p>
          <a:p>
            <a:pPr marL="0" indent="0" algn="ctr">
              <a:buNone/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$1.17</a:t>
            </a:r>
            <a:endParaRPr lang="en-US" sz="24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i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579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Exercise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 following, use the basic retailing equation to solve for the unknown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>
              <a:buNone/>
            </a:pP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wholesaler adds a markup of $75 to a television set, it is sold to a retail store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$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290. What is the wholesaler’s cost?</a:t>
            </a:r>
          </a:p>
        </p:txBody>
      </p:sp>
    </p:spTree>
    <p:extLst>
      <p:ext uri="{BB962C8B-B14F-4D97-AF65-F5344CB8AC3E}">
        <p14:creationId xmlns:p14="http://schemas.microsoft.com/office/powerpoint/2010/main" val="134528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markup based on </a:t>
            </a:r>
            <a:r>
              <a:rPr lang="en-US" b="1" smtClean="0"/>
              <a:t>cost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MARKUP BASED ON COST. When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100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%, and the markup is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expressed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percent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that cost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178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the markup is based on cost, the percent markup is the rate, the dollar amount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markup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portion, and the cost, representing 100%, is the base. The answer will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what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percent the markup is of the cost; therefore, it is called percent </a:t>
            </a: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markup based on cost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We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the formula:</a:t>
            </a:r>
          </a:p>
        </p:txBody>
      </p:sp>
    </p:spTree>
    <p:extLst>
      <p:ext uri="{BB962C8B-B14F-4D97-AF65-F5344CB8AC3E}">
        <p14:creationId xmlns:p14="http://schemas.microsoft.com/office/powerpoint/2010/main" val="226776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28750"/>
            <a:ext cx="82296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72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377</TotalTime>
  <Words>756</Words>
  <Application>Microsoft Office PowerPoint</Application>
  <PresentationFormat>On-screen Show (16:9)</PresentationFormat>
  <Paragraphs>52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Trek</vt:lpstr>
      <vt:lpstr>Markup</vt:lpstr>
      <vt:lpstr>DEFINITION</vt:lpstr>
      <vt:lpstr>DEFINITION</vt:lpstr>
      <vt:lpstr>DEFINITION</vt:lpstr>
      <vt:lpstr>PowerPoint Presentation</vt:lpstr>
      <vt:lpstr>PowerPoint Presentation</vt:lpstr>
      <vt:lpstr>example</vt:lpstr>
      <vt:lpstr>EXERCISE</vt:lpstr>
      <vt:lpstr>FINDING THE AMOUNT OF MARKUP</vt:lpstr>
      <vt:lpstr>exercise</vt:lpstr>
      <vt:lpstr>FINDING THE COST</vt:lpstr>
      <vt:lpstr>Exercise</vt:lpstr>
      <vt:lpstr>markup based on cost</vt:lpstr>
      <vt:lpstr>PowerPoint Presentation</vt:lpstr>
      <vt:lpstr>PowerPoint Presentation</vt:lpstr>
    </vt:vector>
  </TitlesOfParts>
  <Company>White Shark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Markup</dc:title>
  <dc:creator>Jary</dc:creator>
  <cp:lastModifiedBy>Jary</cp:lastModifiedBy>
  <cp:revision>26</cp:revision>
  <cp:lastPrinted>2013-11-24T10:35:58Z</cp:lastPrinted>
  <dcterms:created xsi:type="dcterms:W3CDTF">2012-10-15T23:02:22Z</dcterms:created>
  <dcterms:modified xsi:type="dcterms:W3CDTF">2015-02-15T01:49:32Z</dcterms:modified>
</cp:coreProperties>
</file>