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8AE46"/>
    <a:srgbClr val="FDF1C5"/>
    <a:srgbClr val="FDF6C5"/>
    <a:srgbClr val="FDEDC4"/>
    <a:srgbClr val="FDEDB3"/>
    <a:srgbClr val="FDEDB6"/>
    <a:srgbClr val="FDEDB9"/>
    <a:srgbClr val="FCE499"/>
    <a:srgbClr val="F1E7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2" y="-18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87468"/>
            <a:ext cx="7315200" cy="1946269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>
              <a:defRPr sz="48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874898"/>
            <a:ext cx="7315200" cy="858474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0" algn="l">
              <a:buNone/>
              <a:defRPr sz="2200" b="1" cap="none" spc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1915-E332-4201-9FCC-9A824DF4F8F0}" type="datetimeFigureOut">
              <a:rPr lang="id-ID" smtClean="0"/>
              <a:t>08/09/2016</a:t>
            </a:fld>
            <a:endParaRPr lang="id-ID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5D74B2-C778-4896-9269-3F7BADE98186}" type="slidenum">
              <a:rPr lang="id-ID" smtClean="0"/>
              <a:t>‹#›</a:t>
            </a:fld>
            <a:endParaRPr lang="id-ID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>
              <a:defRPr b="1" cap="none" spc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1915-E332-4201-9FCC-9A824DF4F8F0}" type="datetimeFigureOut">
              <a:rPr lang="id-ID" smtClean="0"/>
              <a:t>08/09/2016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74B2-C778-4896-9269-3F7BADE98186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3179"/>
            <a:ext cx="7315200" cy="970194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898823"/>
            <a:ext cx="7315200" cy="82382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1915-E332-4201-9FCC-9A824DF4F8F0}" type="datetimeFigureOut">
              <a:rPr lang="id-ID" smtClean="0"/>
              <a:t>08/09/2016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74B2-C778-4896-9269-3F7BADE98186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1915-E332-4201-9FCC-9A824DF4F8F0}" type="datetimeFigureOut">
              <a:rPr lang="id-ID" smtClean="0"/>
              <a:t>08/09/2016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74B2-C778-4896-9269-3F7BADE98186}" type="slidenum">
              <a:rPr lang="id-ID" smtClean="0"/>
              <a:t>‹#›</a:t>
            </a:fld>
            <a:endParaRPr lang="id-ID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158537"/>
            <a:ext cx="7315200" cy="86557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057400"/>
            <a:ext cx="3566160" cy="269519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057401"/>
            <a:ext cx="3566160" cy="269676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057400"/>
            <a:ext cx="3364992" cy="466344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057400"/>
            <a:ext cx="3362062" cy="466344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1915-E332-4201-9FCC-9A824DF4F8F0}" type="datetimeFigureOut">
              <a:rPr lang="id-ID" smtClean="0"/>
              <a:t>08/09/2016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74B2-C778-4896-9269-3F7BADE98186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158537"/>
            <a:ext cx="7315200" cy="86557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2537460"/>
            <a:ext cx="3566160" cy="22151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2537460"/>
            <a:ext cx="3566160" cy="22151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1915-E332-4201-9FCC-9A824DF4F8F0}" type="datetimeFigureOut">
              <a:rPr lang="id-ID" smtClean="0"/>
              <a:t>08/09/2016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74B2-C778-4896-9269-3F7BADE98186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1915-E332-4201-9FCC-9A824DF4F8F0}" type="datetimeFigureOut">
              <a:rPr lang="id-ID" smtClean="0"/>
              <a:t>08/09/2016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74B2-C778-4896-9269-3F7BADE98186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369022"/>
            <a:ext cx="2950936" cy="1629761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370032"/>
            <a:ext cx="4207848" cy="3357461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045822"/>
            <a:ext cx="2950936" cy="1684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1915-E332-4201-9FCC-9A824DF4F8F0}" type="datetimeFigureOut">
              <a:rPr lang="id-ID" smtClean="0"/>
              <a:t>08/09/2016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74B2-C778-4896-9269-3F7BADE98186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371600"/>
            <a:ext cx="2953512" cy="1632204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1714500"/>
            <a:ext cx="4038600" cy="25146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044952"/>
            <a:ext cx="2953512" cy="16870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1915-E332-4201-9FCC-9A824DF4F8F0}" type="datetimeFigureOut">
              <a:rPr lang="id-ID" smtClean="0"/>
              <a:t>08/09/2016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74B2-C778-4896-9269-3F7BADE98186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1915-E332-4201-9FCC-9A824DF4F8F0}" type="datetimeFigureOut">
              <a:rPr lang="id-ID" smtClean="0"/>
              <a:t>08/09/2016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74B2-C778-4896-9269-3F7BADE98186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1" y="1370032"/>
            <a:ext cx="1492499" cy="336334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370032"/>
            <a:ext cx="5241476" cy="336334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1915-E332-4201-9FCC-9A824DF4F8F0}" type="datetimeFigureOut">
              <a:rPr lang="id-ID" smtClean="0"/>
              <a:t>08/09/2016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74B2-C778-4896-9269-3F7BADE98186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430355"/>
            <a:ext cx="86236" cy="4292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430355"/>
            <a:ext cx="576072" cy="4292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158537"/>
            <a:ext cx="7315200" cy="8655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077375"/>
            <a:ext cx="7315200" cy="26546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411597"/>
            <a:ext cx="1189132" cy="2234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6E171915-E332-4201-9FCC-9A824DF4F8F0}" type="datetimeFigureOut">
              <a:rPr lang="id-ID" smtClean="0"/>
              <a:t>08/09/2016</a:t>
            </a:fld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6" y="411598"/>
            <a:ext cx="941203" cy="2263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8F5D74B2-C778-4896-9269-3F7BADE98186}" type="slidenum">
              <a:rPr lang="id-ID" smtClean="0"/>
              <a:t>‹#›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9" y="641968"/>
            <a:ext cx="2246489" cy="225920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id-ID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d-ID" sz="9600" smtClean="0"/>
              <a:t>Per</a:t>
            </a:r>
            <a:r>
              <a:rPr lang="en-US" sz="9600" smtClean="0"/>
              <a:t>sen</a:t>
            </a:r>
            <a:endParaRPr lang="id-ID" sz="96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d-ID" sz="1800" smtClean="0"/>
              <a:t>Ch 03 Salzman</a:t>
            </a:r>
          </a:p>
          <a:p>
            <a:r>
              <a:rPr lang="id-ID" sz="1800" smtClean="0"/>
              <a:t>Ch 06 Brenchner</a:t>
            </a:r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30375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sz="2400" b="1" smtClean="0"/>
              <a:t>P</a:t>
            </a:r>
            <a:r>
              <a:rPr lang="en-US" sz="2400" b="1" smtClean="0"/>
              <a:t>ercent</a:t>
            </a:r>
            <a:r>
              <a:rPr lang="id-ID" sz="2400" b="1"/>
              <a:t>,</a:t>
            </a:r>
            <a:r>
              <a:rPr lang="id-ID" sz="2400" b="1" smtClean="0"/>
              <a:t> </a:t>
            </a:r>
            <a:r>
              <a:rPr lang="en-US" sz="2400" b="1" smtClean="0"/>
              <a:t> </a:t>
            </a:r>
            <a:r>
              <a:rPr lang="id-ID" sz="2400" smtClean="0"/>
              <a:t>is a</a:t>
            </a:r>
            <a:r>
              <a:rPr lang="en-US" sz="2400" smtClean="0"/>
              <a:t> </a:t>
            </a:r>
            <a:r>
              <a:rPr lang="en-US" sz="2400"/>
              <a:t>way of representing the </a:t>
            </a:r>
            <a:r>
              <a:rPr lang="en-US" sz="2400" smtClean="0"/>
              <a:t>parts</a:t>
            </a:r>
            <a:r>
              <a:rPr lang="id-ID" sz="2400" smtClean="0"/>
              <a:t> </a:t>
            </a:r>
            <a:r>
              <a:rPr lang="en-US" sz="2400" smtClean="0"/>
              <a:t>of </a:t>
            </a:r>
            <a:r>
              <a:rPr lang="en-US" sz="2400"/>
              <a:t>a whole. Percent means </a:t>
            </a:r>
            <a:r>
              <a:rPr lang="en-US" sz="2400" i="1"/>
              <a:t>per hundred </a:t>
            </a:r>
            <a:r>
              <a:rPr lang="en-US" sz="2400" smtClean="0"/>
              <a:t>or</a:t>
            </a:r>
            <a:r>
              <a:rPr lang="id-ID" sz="2400" smtClean="0"/>
              <a:t> </a:t>
            </a:r>
            <a:r>
              <a:rPr lang="id-ID" sz="2400" i="1" smtClean="0"/>
              <a:t>parts </a:t>
            </a:r>
            <a:r>
              <a:rPr lang="id-ID" sz="2400" i="1"/>
              <a:t>per hundred</a:t>
            </a:r>
            <a:r>
              <a:rPr lang="id-ID" sz="2400"/>
              <a:t>.</a:t>
            </a:r>
          </a:p>
          <a:p>
            <a:r>
              <a:rPr lang="id-ID" sz="2400" b="1" smtClean="0"/>
              <a:t>P</a:t>
            </a:r>
            <a:r>
              <a:rPr lang="en-US" sz="2400" b="1" smtClean="0"/>
              <a:t>ercent sign</a:t>
            </a:r>
            <a:r>
              <a:rPr lang="id-ID" sz="2400" b="1"/>
              <a:t>,</a:t>
            </a:r>
            <a:r>
              <a:rPr lang="en-US" sz="2400" b="1" smtClean="0"/>
              <a:t> </a:t>
            </a:r>
            <a:r>
              <a:rPr lang="id-ID" sz="2400" smtClean="0"/>
              <a:t>is th</a:t>
            </a:r>
            <a:r>
              <a:rPr lang="en-US" sz="2400" smtClean="0"/>
              <a:t>e </a:t>
            </a:r>
            <a:r>
              <a:rPr lang="en-US" sz="2400"/>
              <a:t>symbol, %, used </a:t>
            </a:r>
            <a:r>
              <a:rPr lang="en-US" sz="2400" smtClean="0"/>
              <a:t>to</a:t>
            </a:r>
            <a:r>
              <a:rPr lang="id-ID" sz="2400" smtClean="0"/>
              <a:t> represent </a:t>
            </a:r>
            <a:r>
              <a:rPr lang="id-ID" sz="2400"/>
              <a:t>percents. For example, 1 </a:t>
            </a:r>
            <a:r>
              <a:rPr lang="id-ID" sz="2400" smtClean="0"/>
              <a:t>percent would </a:t>
            </a:r>
            <a:r>
              <a:rPr lang="id-ID" sz="2400"/>
              <a:t>be written 1%.</a:t>
            </a:r>
          </a:p>
        </p:txBody>
      </p:sp>
    </p:spTree>
    <p:extLst>
      <p:ext uri="{BB962C8B-B14F-4D97-AF65-F5344CB8AC3E}">
        <p14:creationId xmlns:p14="http://schemas.microsoft.com/office/powerpoint/2010/main" val="2930991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131590"/>
            <a:ext cx="9144000" cy="401191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982" y="1635646"/>
            <a:ext cx="6855885" cy="3075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0"/>
            <a:ext cx="7315200" cy="865573"/>
          </a:xfrm>
        </p:spPr>
        <p:txBody>
          <a:bodyPr>
            <a:normAutofit/>
          </a:bodyPr>
          <a:lstStyle/>
          <a:p>
            <a:r>
              <a:rPr lang="id-ID" sz="2400" smtClean="0"/>
              <a:t>Converting percent to decimal, or vice versa</a:t>
            </a:r>
            <a:endParaRPr lang="id-ID" sz="2400"/>
          </a:p>
        </p:txBody>
      </p:sp>
    </p:spTree>
    <p:extLst>
      <p:ext uri="{BB962C8B-B14F-4D97-AF65-F5344CB8AC3E}">
        <p14:creationId xmlns:p14="http://schemas.microsoft.com/office/powerpoint/2010/main" val="339936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6"/>
            <a:ext cx="9144000" cy="5143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339502"/>
            <a:ext cx="228487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3200" b="1" cap="none" spc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Convert Percent to Decimals</a:t>
            </a:r>
            <a:endParaRPr lang="en-US" sz="3200" b="1" cap="none" spc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12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49"/>
            <a:ext cx="9144000" cy="5145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429807" y="411510"/>
            <a:ext cx="2396859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2800" b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Converting Percents to Fraction</a:t>
            </a:r>
            <a:endParaRPr lang="en-US" sz="2800" b="1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419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2" name="Rectangle 1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11510"/>
              <a:ext cx="9144000" cy="4371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3343773" y="303498"/>
              <a:ext cx="216024" cy="216024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5" name="Rounded Rectangle 4"/>
          <p:cNvSpPr/>
          <p:nvPr/>
        </p:nvSpPr>
        <p:spPr>
          <a:xfrm>
            <a:off x="2699792" y="411510"/>
            <a:ext cx="6192688" cy="685276"/>
          </a:xfrm>
          <a:prstGeom prst="roundRect">
            <a:avLst/>
          </a:prstGeom>
          <a:solidFill>
            <a:srgbClr val="D8AE46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9360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5815" y="0"/>
            <a:ext cx="9144000" cy="5143500"/>
          </a:xfrm>
          <a:prstGeom prst="rect">
            <a:avLst/>
          </a:prstGeom>
          <a:solidFill>
            <a:srgbClr val="FDF1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87574"/>
            <a:ext cx="5544616" cy="3793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67544" y="123478"/>
            <a:ext cx="58326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3600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Magic Triangle</a:t>
            </a:r>
            <a:endParaRPr lang="en-US" sz="36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9064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196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3999" cy="5186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209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23709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50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2" name="Group 1"/>
          <p:cNvGrpSpPr/>
          <p:nvPr/>
        </p:nvGrpSpPr>
        <p:grpSpPr>
          <a:xfrm>
            <a:off x="1547664" y="0"/>
            <a:ext cx="6192688" cy="4937373"/>
            <a:chOff x="1547664" y="0"/>
            <a:chExt cx="6192688" cy="4937373"/>
          </a:xfrm>
        </p:grpSpPr>
        <p:pic>
          <p:nvPicPr>
            <p:cNvPr id="1024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7664" y="0"/>
              <a:ext cx="6162675" cy="3048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43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5777" y="3003798"/>
              <a:ext cx="6124575" cy="1933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751416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223178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48902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8121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8121" cy="4659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87974"/>
            <a:ext cx="9107488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6945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106</TotalTime>
  <Words>76</Words>
  <Application>Microsoft Office PowerPoint</Application>
  <PresentationFormat>On-screen Show (16:9)</PresentationFormat>
  <Paragraphs>10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Perspective</vt:lpstr>
      <vt:lpstr>Persen</vt:lpstr>
      <vt:lpstr>Definition</vt:lpstr>
      <vt:lpstr>Converting percent to decimal, or vice versa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Jary</cp:lastModifiedBy>
  <cp:revision>18</cp:revision>
  <dcterms:created xsi:type="dcterms:W3CDTF">2012-09-17T08:31:54Z</dcterms:created>
  <dcterms:modified xsi:type="dcterms:W3CDTF">2016-09-08T06:06:27Z</dcterms:modified>
</cp:coreProperties>
</file>