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75" r:id="rId1"/>
  </p:sldMasterIdLst>
  <p:notesMasterIdLst>
    <p:notesMasterId r:id="rId50"/>
  </p:notesMasterIdLst>
  <p:handoutMasterIdLst>
    <p:handoutMasterId r:id="rId51"/>
  </p:handoutMasterIdLst>
  <p:sldIdLst>
    <p:sldId id="256" r:id="rId2"/>
    <p:sldId id="257" r:id="rId3"/>
    <p:sldId id="341" r:id="rId4"/>
    <p:sldId id="344" r:id="rId5"/>
    <p:sldId id="345" r:id="rId6"/>
    <p:sldId id="346" r:id="rId7"/>
    <p:sldId id="349" r:id="rId8"/>
    <p:sldId id="350" r:id="rId9"/>
    <p:sldId id="348" r:id="rId10"/>
    <p:sldId id="306" r:id="rId11"/>
    <p:sldId id="347" r:id="rId12"/>
    <p:sldId id="307" r:id="rId13"/>
    <p:sldId id="351" r:id="rId14"/>
    <p:sldId id="308" r:id="rId15"/>
    <p:sldId id="352" r:id="rId16"/>
    <p:sldId id="310" r:id="rId17"/>
    <p:sldId id="355" r:id="rId18"/>
    <p:sldId id="309" r:id="rId19"/>
    <p:sldId id="356" r:id="rId20"/>
    <p:sldId id="311" r:id="rId21"/>
    <p:sldId id="363" r:id="rId22"/>
    <p:sldId id="313" r:id="rId23"/>
    <p:sldId id="357" r:id="rId24"/>
    <p:sldId id="317" r:id="rId25"/>
    <p:sldId id="318" r:id="rId26"/>
    <p:sldId id="364" r:id="rId27"/>
    <p:sldId id="319" r:id="rId28"/>
    <p:sldId id="322" r:id="rId29"/>
    <p:sldId id="323" r:id="rId30"/>
    <p:sldId id="360" r:id="rId31"/>
    <p:sldId id="361" r:id="rId32"/>
    <p:sldId id="365" r:id="rId33"/>
    <p:sldId id="325" r:id="rId34"/>
    <p:sldId id="326" r:id="rId35"/>
    <p:sldId id="366" r:id="rId36"/>
    <p:sldId id="328" r:id="rId37"/>
    <p:sldId id="329" r:id="rId38"/>
    <p:sldId id="330" r:id="rId39"/>
    <p:sldId id="353" r:id="rId40"/>
    <p:sldId id="331" r:id="rId41"/>
    <p:sldId id="334" r:id="rId42"/>
    <p:sldId id="335" r:id="rId43"/>
    <p:sldId id="336" r:id="rId44"/>
    <p:sldId id="333" r:id="rId45"/>
    <p:sldId id="367" r:id="rId46"/>
    <p:sldId id="338" r:id="rId47"/>
    <p:sldId id="354" r:id="rId48"/>
    <p:sldId id="339" r:id="rId49"/>
  </p:sldIdLst>
  <p:sldSz cx="12192000" cy="6858000"/>
  <p:notesSz cx="6858000" cy="9144000"/>
  <p:custDataLst>
    <p:tags r:id="rId52"/>
  </p:custDataLst>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xmlns="">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6B633D"/>
    <a:srgbClr val="534D2F"/>
    <a:srgbClr val="94C3D8"/>
    <a:srgbClr val="825700"/>
    <a:srgbClr val="C89800"/>
    <a:srgbClr val="FFD85D"/>
    <a:srgbClr val="F9B07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31140" autoAdjust="0"/>
    <p:restoredTop sz="99659" autoAdjust="0"/>
  </p:normalViewPr>
  <p:slideViewPr>
    <p:cSldViewPr>
      <p:cViewPr>
        <p:scale>
          <a:sx n="70" d="100"/>
          <a:sy n="70" d="100"/>
        </p:scale>
        <p:origin x="-150" y="-216"/>
      </p:cViewPr>
      <p:guideLst>
        <p:guide orient="horz" pos="2160"/>
        <p:guide pos="3840"/>
      </p:guideLst>
    </p:cSldViewPr>
  </p:slideViewPr>
  <p:notesTextViewPr>
    <p:cViewPr>
      <p:scale>
        <a:sx n="100" d="100"/>
        <a:sy n="100" d="100"/>
      </p:scale>
      <p:origin x="0" y="0"/>
    </p:cViewPr>
  </p:notesTextViewPr>
  <p:sorterViewPr>
    <p:cViewPr>
      <p:scale>
        <a:sx n="170" d="100"/>
        <a:sy n="170" d="100"/>
      </p:scale>
      <p:origin x="0" y="39828"/>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notesMaster" Target="notesMasters/notesMaster1.xml"/><Relationship Id="rId55"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gs" Target="tags/tag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handoutMaster" Target="handoutMasters/handoutMaster1.xml"/><Relationship Id="rId3"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9E06EF7A-BF9A-48D8-8EF0-13437AEAC63C}" type="datetimeFigureOut">
              <a:rPr lang="en-US" smtClean="0"/>
              <a:t>5/15/2018</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0745F7B4-9FAB-4535-8DBA-DAADA331C1E8}" type="slidenum">
              <a:rPr lang="en-US" smtClean="0"/>
              <a:t>‹#›</a:t>
            </a:fld>
            <a:endParaRPr lang="en-US"/>
          </a:p>
        </p:txBody>
      </p:sp>
    </p:spTree>
    <p:extLst>
      <p:ext uri="{BB962C8B-B14F-4D97-AF65-F5344CB8AC3E}">
        <p14:creationId xmlns:p14="http://schemas.microsoft.com/office/powerpoint/2010/main" val="507837134"/>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defRPr>
            </a:lvl1pPr>
          </a:lstStyle>
          <a:p>
            <a:pPr>
              <a:defRPr/>
            </a:pPr>
            <a:fld id="{D0B9B9B1-F7E7-443B-AB78-85D56073D3AF}" type="datetimeFigureOut">
              <a:rPr lang="en-US"/>
              <a:pPr>
                <a:defRPr/>
              </a:pPr>
              <a:t>5/15/2018</a:t>
            </a:fld>
            <a:endParaRPr lang="en-US"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pPr lvl="0"/>
            <a:endParaRPr lang="en-US" noProof="0"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wrap="square" lIns="91440" tIns="45720" rIns="91440" bIns="45720" numCol="1" anchor="t" anchorCtr="0" compatLnSpc="1">
            <a:prstTxWarp prst="textNoShape">
              <a:avLst/>
            </a:prstTxWarp>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defRPr>
            </a:lvl1pPr>
          </a:lstStyle>
          <a:p>
            <a:pPr>
              <a:defRPr/>
            </a:pPr>
            <a:fld id="{C7A11935-F4BB-40F9-97F9-BF723E49263D}" type="slidenum">
              <a:rPr lang="en-US"/>
              <a:pPr>
                <a:defRPr/>
              </a:pPr>
              <a:t>‹#›</a:t>
            </a:fld>
            <a:endParaRPr lang="en-US" dirty="0"/>
          </a:p>
        </p:txBody>
      </p:sp>
    </p:spTree>
    <p:extLst>
      <p:ext uri="{BB962C8B-B14F-4D97-AF65-F5344CB8AC3E}">
        <p14:creationId xmlns:p14="http://schemas.microsoft.com/office/powerpoint/2010/main" val="1647407638"/>
      </p:ext>
    </p:extLst>
  </p:cSld>
  <p:clrMap bg1="lt1" tx1="dk1" bg2="lt2" tx2="dk2" accent1="accent1" accent2="accent2" accent3="accent3" accent4="accent4" accent5="accent5" accent6="accent6" hlink="hlink" folHlink="folHlink"/>
  <p:hf sldNum="0" hdr="0" ftr="0" dt="0"/>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Slide Image Placeholder 1"/>
          <p:cNvSpPr>
            <a:spLocks noGrp="1" noRot="1" noChangeAspect="1"/>
          </p:cNvSpPr>
          <p:nvPr>
            <p:ph type="sldImg"/>
          </p:nvPr>
        </p:nvSpPr>
        <p:spPr bwMode="auto">
          <a:xfrm>
            <a:off x="381000" y="685800"/>
            <a:ext cx="6096000" cy="3429000"/>
          </a:xfrm>
          <a:noFill/>
          <a:ln>
            <a:solidFill>
              <a:srgbClr val="000000"/>
            </a:solidFill>
            <a:miter lim="800000"/>
            <a:headEnd/>
            <a:tailEnd/>
          </a:ln>
        </p:spPr>
      </p:sp>
      <p:sp>
        <p:nvSpPr>
          <p:cNvPr id="15362" name="Notes Placeholder 2"/>
          <p:cNvSpPr>
            <a:spLocks noGrp="1"/>
          </p:cNvSpPr>
          <p:nvPr>
            <p:ph type="body" idx="1"/>
          </p:nvPr>
        </p:nvSpPr>
        <p:spPr bwMode="auto">
          <a:noFill/>
        </p:spPr>
        <p:txBody>
          <a:bodyPr/>
          <a:lstStyle/>
          <a:p>
            <a:pPr>
              <a:spcBef>
                <a:spcPct val="0"/>
              </a:spcBef>
            </a:pPr>
            <a:endParaRPr lang="en-US" smtClean="0"/>
          </a:p>
        </p:txBody>
      </p:sp>
    </p:spTree>
    <p:extLst>
      <p:ext uri="{BB962C8B-B14F-4D97-AF65-F5344CB8AC3E}">
        <p14:creationId xmlns:p14="http://schemas.microsoft.com/office/powerpoint/2010/main" val="396560668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Slide Image Placeholder 1"/>
          <p:cNvSpPr>
            <a:spLocks noGrp="1" noRot="1" noChangeAspect="1"/>
          </p:cNvSpPr>
          <p:nvPr>
            <p:ph type="sldImg"/>
          </p:nvPr>
        </p:nvSpPr>
        <p:spPr bwMode="auto">
          <a:xfrm>
            <a:off x="381000" y="685800"/>
            <a:ext cx="6096000" cy="3429000"/>
          </a:xfrm>
          <a:noFill/>
          <a:ln>
            <a:solidFill>
              <a:srgbClr val="000000"/>
            </a:solidFill>
            <a:miter lim="800000"/>
            <a:headEnd/>
            <a:tailEnd/>
          </a:ln>
        </p:spPr>
      </p:sp>
      <p:sp>
        <p:nvSpPr>
          <p:cNvPr id="17410" name="Notes Placeholder 2"/>
          <p:cNvSpPr>
            <a:spLocks noGrp="1"/>
          </p:cNvSpPr>
          <p:nvPr>
            <p:ph type="body" idx="1"/>
          </p:nvPr>
        </p:nvSpPr>
        <p:spPr bwMode="auto">
          <a:noFill/>
        </p:spPr>
        <p:txBody>
          <a:bodyPr/>
          <a:lstStyle/>
          <a:p>
            <a:pPr>
              <a:spcBef>
                <a:spcPct val="0"/>
              </a:spcBef>
            </a:pPr>
            <a:endParaRPr lang="en-US" smtClean="0"/>
          </a:p>
        </p:txBody>
      </p:sp>
    </p:spTree>
    <p:extLst>
      <p:ext uri="{BB962C8B-B14F-4D97-AF65-F5344CB8AC3E}">
        <p14:creationId xmlns:p14="http://schemas.microsoft.com/office/powerpoint/2010/main" val="211041439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Slide Image Placeholder 1"/>
          <p:cNvSpPr>
            <a:spLocks noGrp="1" noRot="1" noChangeAspect="1" noTextEdit="1"/>
          </p:cNvSpPr>
          <p:nvPr>
            <p:ph type="sldImg"/>
          </p:nvPr>
        </p:nvSpPr>
        <p:spPr bwMode="auto">
          <a:xfrm>
            <a:off x="381000" y="685800"/>
            <a:ext cx="6096000" cy="3429000"/>
          </a:xfrm>
          <a:noFill/>
          <a:ln>
            <a:solidFill>
              <a:srgbClr val="000000"/>
            </a:solidFill>
            <a:miter lim="800000"/>
            <a:headEnd/>
            <a:tailEnd/>
          </a:ln>
        </p:spPr>
      </p:sp>
      <p:sp>
        <p:nvSpPr>
          <p:cNvPr id="23554" name="Notes Placeholder 2"/>
          <p:cNvSpPr>
            <a:spLocks noGrp="1"/>
          </p:cNvSpPr>
          <p:nvPr>
            <p:ph type="body" idx="1"/>
          </p:nvPr>
        </p:nvSpPr>
        <p:spPr bwMode="auto">
          <a:noFill/>
        </p:spPr>
        <p:txBody>
          <a:bodyPr/>
          <a:lstStyle/>
          <a:p>
            <a:pPr>
              <a:spcBef>
                <a:spcPct val="0"/>
              </a:spcBef>
            </a:pPr>
            <a:endParaRPr lang="en-US" smtClean="0"/>
          </a:p>
        </p:txBody>
      </p:sp>
      <p:sp>
        <p:nvSpPr>
          <p:cNvPr id="23555" name="Slide Number Placeholder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algn="r"/>
            <a:fld id="{4C7F4426-D8A1-41D4-B546-E71DB4E58653}" type="slidenum">
              <a:rPr lang="en-US" sz="1200">
                <a:latin typeface="Calibri" pitchFamily="34" charset="0"/>
              </a:rPr>
              <a:pPr algn="r"/>
              <a:t>3</a:t>
            </a:fld>
            <a:endParaRPr lang="en-US" sz="1200">
              <a:latin typeface="Calibri" pitchFamily="34" charset="0"/>
            </a:endParaRPr>
          </a:p>
        </p:txBody>
      </p:sp>
    </p:spTree>
    <p:extLst>
      <p:ext uri="{BB962C8B-B14F-4D97-AF65-F5344CB8AC3E}">
        <p14:creationId xmlns:p14="http://schemas.microsoft.com/office/powerpoint/2010/main" val="380310227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Slide Image Placeholder 1"/>
          <p:cNvSpPr>
            <a:spLocks noGrp="1" noRot="1" noChangeAspect="1" noTextEdit="1"/>
          </p:cNvSpPr>
          <p:nvPr>
            <p:ph type="sldImg"/>
          </p:nvPr>
        </p:nvSpPr>
        <p:spPr bwMode="auto">
          <a:xfrm>
            <a:off x="381000" y="685800"/>
            <a:ext cx="6096000" cy="3429000"/>
          </a:xfrm>
          <a:noFill/>
          <a:ln>
            <a:solidFill>
              <a:srgbClr val="000000"/>
            </a:solidFill>
            <a:miter lim="800000"/>
            <a:headEnd/>
            <a:tailEnd/>
          </a:ln>
        </p:spPr>
      </p:sp>
      <p:sp>
        <p:nvSpPr>
          <p:cNvPr id="23554" name="Notes Placeholder 2"/>
          <p:cNvSpPr>
            <a:spLocks noGrp="1"/>
          </p:cNvSpPr>
          <p:nvPr>
            <p:ph type="body" idx="1"/>
          </p:nvPr>
        </p:nvSpPr>
        <p:spPr bwMode="auto">
          <a:noFill/>
        </p:spPr>
        <p:txBody>
          <a:bodyPr/>
          <a:lstStyle/>
          <a:p>
            <a:pPr>
              <a:spcBef>
                <a:spcPct val="0"/>
              </a:spcBef>
            </a:pPr>
            <a:endParaRPr lang="en-US" smtClean="0"/>
          </a:p>
        </p:txBody>
      </p:sp>
      <p:sp>
        <p:nvSpPr>
          <p:cNvPr id="23555" name="Slide Number Placeholder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algn="r"/>
            <a:fld id="{4C7F4426-D8A1-41D4-B546-E71DB4E58653}" type="slidenum">
              <a:rPr lang="en-US" sz="1200">
                <a:latin typeface="Calibri" pitchFamily="34" charset="0"/>
              </a:rPr>
              <a:pPr algn="r"/>
              <a:t>4</a:t>
            </a:fld>
            <a:endParaRPr lang="en-US" sz="1200">
              <a:latin typeface="Calibri" pitchFamily="34" charset="0"/>
            </a:endParaRPr>
          </a:p>
        </p:txBody>
      </p:sp>
    </p:spTree>
    <p:extLst>
      <p:ext uri="{BB962C8B-B14F-4D97-AF65-F5344CB8AC3E}">
        <p14:creationId xmlns:p14="http://schemas.microsoft.com/office/powerpoint/2010/main" val="380310227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Slide Image Placeholder 1"/>
          <p:cNvSpPr>
            <a:spLocks noGrp="1" noRot="1" noChangeAspect="1" noTextEdit="1"/>
          </p:cNvSpPr>
          <p:nvPr>
            <p:ph type="sldImg"/>
          </p:nvPr>
        </p:nvSpPr>
        <p:spPr bwMode="auto">
          <a:xfrm>
            <a:off x="381000" y="685800"/>
            <a:ext cx="6096000" cy="3429000"/>
          </a:xfrm>
          <a:noFill/>
          <a:ln>
            <a:solidFill>
              <a:srgbClr val="000000"/>
            </a:solidFill>
            <a:miter lim="800000"/>
            <a:headEnd/>
            <a:tailEnd/>
          </a:ln>
        </p:spPr>
      </p:sp>
      <p:sp>
        <p:nvSpPr>
          <p:cNvPr id="23554" name="Notes Placeholder 2"/>
          <p:cNvSpPr>
            <a:spLocks noGrp="1"/>
          </p:cNvSpPr>
          <p:nvPr>
            <p:ph type="body" idx="1"/>
          </p:nvPr>
        </p:nvSpPr>
        <p:spPr bwMode="auto">
          <a:noFill/>
        </p:spPr>
        <p:txBody>
          <a:bodyPr/>
          <a:lstStyle/>
          <a:p>
            <a:pPr>
              <a:spcBef>
                <a:spcPct val="0"/>
              </a:spcBef>
            </a:pPr>
            <a:endParaRPr lang="en-US" smtClean="0"/>
          </a:p>
        </p:txBody>
      </p:sp>
      <p:sp>
        <p:nvSpPr>
          <p:cNvPr id="23555" name="Slide Number Placeholder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algn="r"/>
            <a:fld id="{4C7F4426-D8A1-41D4-B546-E71DB4E58653}" type="slidenum">
              <a:rPr lang="en-US" sz="1200">
                <a:latin typeface="Calibri" pitchFamily="34" charset="0"/>
              </a:rPr>
              <a:pPr algn="r"/>
              <a:t>5</a:t>
            </a:fld>
            <a:endParaRPr lang="en-US" sz="1200">
              <a:latin typeface="Calibri" pitchFamily="34" charset="0"/>
            </a:endParaRPr>
          </a:p>
        </p:txBody>
      </p:sp>
    </p:spTree>
    <p:extLst>
      <p:ext uri="{BB962C8B-B14F-4D97-AF65-F5344CB8AC3E}">
        <p14:creationId xmlns:p14="http://schemas.microsoft.com/office/powerpoint/2010/main" val="380310227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Slide Image Placeholder 1"/>
          <p:cNvSpPr>
            <a:spLocks noGrp="1" noRot="1" noChangeAspect="1" noTextEdit="1"/>
          </p:cNvSpPr>
          <p:nvPr>
            <p:ph type="sldImg"/>
          </p:nvPr>
        </p:nvSpPr>
        <p:spPr bwMode="auto">
          <a:xfrm>
            <a:off x="381000" y="685800"/>
            <a:ext cx="6096000" cy="3429000"/>
          </a:xfrm>
          <a:noFill/>
          <a:ln>
            <a:solidFill>
              <a:srgbClr val="000000"/>
            </a:solidFill>
            <a:miter lim="800000"/>
            <a:headEnd/>
            <a:tailEnd/>
          </a:ln>
        </p:spPr>
      </p:sp>
      <p:sp>
        <p:nvSpPr>
          <p:cNvPr id="23554" name="Notes Placeholder 2"/>
          <p:cNvSpPr>
            <a:spLocks noGrp="1"/>
          </p:cNvSpPr>
          <p:nvPr>
            <p:ph type="body" idx="1"/>
          </p:nvPr>
        </p:nvSpPr>
        <p:spPr bwMode="auto">
          <a:noFill/>
        </p:spPr>
        <p:txBody>
          <a:bodyPr/>
          <a:lstStyle/>
          <a:p>
            <a:pPr>
              <a:spcBef>
                <a:spcPct val="0"/>
              </a:spcBef>
            </a:pPr>
            <a:endParaRPr lang="en-US" smtClean="0"/>
          </a:p>
        </p:txBody>
      </p:sp>
      <p:sp>
        <p:nvSpPr>
          <p:cNvPr id="23555" name="Slide Number Placeholder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algn="r"/>
            <a:fld id="{4C7F4426-D8A1-41D4-B546-E71DB4E58653}" type="slidenum">
              <a:rPr lang="en-US" sz="1200">
                <a:latin typeface="Calibri" pitchFamily="34" charset="0"/>
              </a:rPr>
              <a:pPr algn="r"/>
              <a:t>6</a:t>
            </a:fld>
            <a:endParaRPr lang="en-US" sz="1200">
              <a:latin typeface="Calibri" pitchFamily="34" charset="0"/>
            </a:endParaRPr>
          </a:p>
        </p:txBody>
      </p:sp>
    </p:spTree>
    <p:extLst>
      <p:ext uri="{BB962C8B-B14F-4D97-AF65-F5344CB8AC3E}">
        <p14:creationId xmlns:p14="http://schemas.microsoft.com/office/powerpoint/2010/main" val="380310227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Slide Image Placeholder 1"/>
          <p:cNvSpPr>
            <a:spLocks noGrp="1" noRot="1" noChangeAspect="1" noTextEdit="1"/>
          </p:cNvSpPr>
          <p:nvPr>
            <p:ph type="sldImg"/>
          </p:nvPr>
        </p:nvSpPr>
        <p:spPr bwMode="auto">
          <a:xfrm>
            <a:off x="381000" y="685800"/>
            <a:ext cx="6096000" cy="3429000"/>
          </a:xfrm>
          <a:noFill/>
          <a:ln>
            <a:solidFill>
              <a:srgbClr val="000000"/>
            </a:solidFill>
            <a:miter lim="800000"/>
            <a:headEnd/>
            <a:tailEnd/>
          </a:ln>
        </p:spPr>
      </p:sp>
      <p:sp>
        <p:nvSpPr>
          <p:cNvPr id="35842" name="Notes Placeholder 2"/>
          <p:cNvSpPr>
            <a:spLocks noGrp="1"/>
          </p:cNvSpPr>
          <p:nvPr>
            <p:ph type="body" idx="1"/>
          </p:nvPr>
        </p:nvSpPr>
        <p:spPr bwMode="auto">
          <a:noFill/>
        </p:spPr>
        <p:txBody>
          <a:bodyPr/>
          <a:lstStyle/>
          <a:p>
            <a:pPr>
              <a:spcBef>
                <a:spcPct val="0"/>
              </a:spcBef>
            </a:pPr>
            <a:endParaRPr lang="en-US" smtClean="0"/>
          </a:p>
        </p:txBody>
      </p:sp>
      <p:sp>
        <p:nvSpPr>
          <p:cNvPr id="35843" name="Slide Number Placeholder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algn="r"/>
            <a:fld id="{49830D8A-5388-43EA-8520-6D00976CDA72}" type="slidenum">
              <a:rPr lang="en-US" sz="1200">
                <a:latin typeface="Calibri" pitchFamily="34" charset="0"/>
              </a:rPr>
              <a:pPr algn="r"/>
              <a:t>10</a:t>
            </a:fld>
            <a:endParaRPr lang="en-US" sz="1200">
              <a:latin typeface="Calibri" pitchFamily="34" charset="0"/>
            </a:endParaRPr>
          </a:p>
        </p:txBody>
      </p:sp>
    </p:spTree>
    <p:extLst>
      <p:ext uri="{BB962C8B-B14F-4D97-AF65-F5344CB8AC3E}">
        <p14:creationId xmlns:p14="http://schemas.microsoft.com/office/powerpoint/2010/main" val="376809178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Slide Image Placeholder 1"/>
          <p:cNvSpPr>
            <a:spLocks noGrp="1" noRot="1" noChangeAspect="1" noTextEdit="1"/>
          </p:cNvSpPr>
          <p:nvPr>
            <p:ph type="sldImg"/>
          </p:nvPr>
        </p:nvSpPr>
        <p:spPr bwMode="auto">
          <a:xfrm>
            <a:off x="381000" y="685800"/>
            <a:ext cx="6096000" cy="3429000"/>
          </a:xfrm>
          <a:noFill/>
          <a:ln>
            <a:solidFill>
              <a:srgbClr val="000000"/>
            </a:solidFill>
            <a:miter lim="800000"/>
            <a:headEnd/>
            <a:tailEnd/>
          </a:ln>
        </p:spPr>
      </p:sp>
      <p:sp>
        <p:nvSpPr>
          <p:cNvPr id="35842" name="Notes Placeholder 2"/>
          <p:cNvSpPr>
            <a:spLocks noGrp="1"/>
          </p:cNvSpPr>
          <p:nvPr>
            <p:ph type="body" idx="1"/>
          </p:nvPr>
        </p:nvSpPr>
        <p:spPr bwMode="auto">
          <a:noFill/>
        </p:spPr>
        <p:txBody>
          <a:bodyPr/>
          <a:lstStyle/>
          <a:p>
            <a:pPr>
              <a:spcBef>
                <a:spcPct val="0"/>
              </a:spcBef>
            </a:pPr>
            <a:endParaRPr lang="en-US" smtClean="0"/>
          </a:p>
        </p:txBody>
      </p:sp>
      <p:sp>
        <p:nvSpPr>
          <p:cNvPr id="35843" name="Slide Number Placeholder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algn="r"/>
            <a:fld id="{49830D8A-5388-43EA-8520-6D00976CDA72}" type="slidenum">
              <a:rPr lang="en-US" sz="1200">
                <a:latin typeface="Calibri" pitchFamily="34" charset="0"/>
              </a:rPr>
              <a:pPr algn="r"/>
              <a:t>11</a:t>
            </a:fld>
            <a:endParaRPr lang="en-US" sz="1200">
              <a:latin typeface="Calibri" pitchFamily="34" charset="0"/>
            </a:endParaRPr>
          </a:p>
        </p:txBody>
      </p:sp>
    </p:spTree>
    <p:extLst>
      <p:ext uri="{BB962C8B-B14F-4D97-AF65-F5344CB8AC3E}">
        <p14:creationId xmlns:p14="http://schemas.microsoft.com/office/powerpoint/2010/main" val="376809178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Slide Image Placeholder 1"/>
          <p:cNvSpPr>
            <a:spLocks noGrp="1" noRot="1" noChangeAspect="1" noTextEdit="1"/>
          </p:cNvSpPr>
          <p:nvPr>
            <p:ph type="sldImg"/>
          </p:nvPr>
        </p:nvSpPr>
        <p:spPr bwMode="auto">
          <a:xfrm>
            <a:off x="381000" y="685800"/>
            <a:ext cx="6096000" cy="3429000"/>
          </a:xfrm>
          <a:noFill/>
          <a:ln>
            <a:solidFill>
              <a:srgbClr val="000000"/>
            </a:solidFill>
            <a:miter lim="800000"/>
            <a:headEnd/>
            <a:tailEnd/>
          </a:ln>
        </p:spPr>
      </p:sp>
      <p:sp>
        <p:nvSpPr>
          <p:cNvPr id="37890" name="Notes Placeholder 2"/>
          <p:cNvSpPr>
            <a:spLocks noGrp="1"/>
          </p:cNvSpPr>
          <p:nvPr>
            <p:ph type="body" idx="1"/>
          </p:nvPr>
        </p:nvSpPr>
        <p:spPr bwMode="auto">
          <a:noFill/>
        </p:spPr>
        <p:txBody>
          <a:bodyPr/>
          <a:lstStyle/>
          <a:p>
            <a:pPr>
              <a:spcBef>
                <a:spcPct val="0"/>
              </a:spcBef>
            </a:pPr>
            <a:endParaRPr lang="en-US" smtClean="0"/>
          </a:p>
        </p:txBody>
      </p:sp>
      <p:sp>
        <p:nvSpPr>
          <p:cNvPr id="37891" name="Slide Number Placeholder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algn="r"/>
            <a:fld id="{B021D140-4818-4A0B-875B-C964F6E2B261}" type="slidenum">
              <a:rPr lang="en-US" sz="1200">
                <a:latin typeface="Calibri" pitchFamily="34" charset="0"/>
              </a:rPr>
              <a:pPr algn="r"/>
              <a:t>12</a:t>
            </a:fld>
            <a:endParaRPr lang="en-US" sz="1200">
              <a:latin typeface="Calibri" pitchFamily="34" charset="0"/>
            </a:endParaRPr>
          </a:p>
        </p:txBody>
      </p:sp>
    </p:spTree>
    <p:extLst>
      <p:ext uri="{BB962C8B-B14F-4D97-AF65-F5344CB8AC3E}">
        <p14:creationId xmlns:p14="http://schemas.microsoft.com/office/powerpoint/2010/main" val="55883085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Slide Image Placeholder 1"/>
          <p:cNvSpPr>
            <a:spLocks noGrp="1" noRot="1" noChangeAspect="1" noTextEdit="1"/>
          </p:cNvSpPr>
          <p:nvPr>
            <p:ph type="sldImg"/>
          </p:nvPr>
        </p:nvSpPr>
        <p:spPr bwMode="auto">
          <a:xfrm>
            <a:off x="381000" y="685800"/>
            <a:ext cx="6096000" cy="3429000"/>
          </a:xfrm>
          <a:noFill/>
          <a:ln>
            <a:solidFill>
              <a:srgbClr val="000000"/>
            </a:solidFill>
            <a:miter lim="800000"/>
            <a:headEnd/>
            <a:tailEnd/>
          </a:ln>
        </p:spPr>
      </p:sp>
      <p:sp>
        <p:nvSpPr>
          <p:cNvPr id="37890" name="Notes Placeholder 2"/>
          <p:cNvSpPr>
            <a:spLocks noGrp="1"/>
          </p:cNvSpPr>
          <p:nvPr>
            <p:ph type="body" idx="1"/>
          </p:nvPr>
        </p:nvSpPr>
        <p:spPr bwMode="auto">
          <a:noFill/>
        </p:spPr>
        <p:txBody>
          <a:bodyPr/>
          <a:lstStyle/>
          <a:p>
            <a:pPr>
              <a:spcBef>
                <a:spcPct val="0"/>
              </a:spcBef>
            </a:pPr>
            <a:endParaRPr lang="en-US" smtClean="0"/>
          </a:p>
        </p:txBody>
      </p:sp>
      <p:sp>
        <p:nvSpPr>
          <p:cNvPr id="37891" name="Slide Number Placeholder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algn="r"/>
            <a:fld id="{B021D140-4818-4A0B-875B-C964F6E2B261}" type="slidenum">
              <a:rPr lang="en-US" sz="1200">
                <a:latin typeface="Calibri" pitchFamily="34" charset="0"/>
              </a:rPr>
              <a:pPr algn="r"/>
              <a:t>13</a:t>
            </a:fld>
            <a:endParaRPr lang="en-US" sz="1200">
              <a:latin typeface="Calibri" pitchFamily="34" charset="0"/>
            </a:endParaRPr>
          </a:p>
        </p:txBody>
      </p:sp>
    </p:spTree>
    <p:extLst>
      <p:ext uri="{BB962C8B-B14F-4D97-AF65-F5344CB8AC3E}">
        <p14:creationId xmlns:p14="http://schemas.microsoft.com/office/powerpoint/2010/main" val="55883085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Slide Image Placeholder 1"/>
          <p:cNvSpPr>
            <a:spLocks noGrp="1" noRot="1" noChangeAspect="1" noTextEdit="1"/>
          </p:cNvSpPr>
          <p:nvPr>
            <p:ph type="sldImg"/>
          </p:nvPr>
        </p:nvSpPr>
        <p:spPr bwMode="auto">
          <a:xfrm>
            <a:off x="381000" y="685800"/>
            <a:ext cx="6096000" cy="3429000"/>
          </a:xfrm>
          <a:noFill/>
          <a:ln>
            <a:solidFill>
              <a:srgbClr val="000000"/>
            </a:solidFill>
            <a:miter lim="800000"/>
            <a:headEnd/>
            <a:tailEnd/>
          </a:ln>
        </p:spPr>
      </p:sp>
      <p:sp>
        <p:nvSpPr>
          <p:cNvPr id="39938" name="Notes Placeholder 2"/>
          <p:cNvSpPr>
            <a:spLocks noGrp="1"/>
          </p:cNvSpPr>
          <p:nvPr>
            <p:ph type="body" idx="1"/>
          </p:nvPr>
        </p:nvSpPr>
        <p:spPr bwMode="auto">
          <a:noFill/>
        </p:spPr>
        <p:txBody>
          <a:bodyPr/>
          <a:lstStyle/>
          <a:p>
            <a:pPr>
              <a:spcBef>
                <a:spcPct val="0"/>
              </a:spcBef>
            </a:pPr>
            <a:endParaRPr lang="en-US" smtClean="0"/>
          </a:p>
        </p:txBody>
      </p:sp>
      <p:sp>
        <p:nvSpPr>
          <p:cNvPr id="39939" name="Slide Number Placeholder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algn="r"/>
            <a:fld id="{4377DB27-BE61-428C-A6B4-84D3C834B3AE}" type="slidenum">
              <a:rPr lang="en-US" sz="1200">
                <a:latin typeface="Calibri" pitchFamily="34" charset="0"/>
              </a:rPr>
              <a:pPr algn="r"/>
              <a:t>14</a:t>
            </a:fld>
            <a:endParaRPr lang="en-US" sz="1200">
              <a:latin typeface="Calibri" pitchFamily="34" charset="0"/>
            </a:endParaRPr>
          </a:p>
        </p:txBody>
      </p:sp>
    </p:spTree>
    <p:extLst>
      <p:ext uri="{BB962C8B-B14F-4D97-AF65-F5344CB8AC3E}">
        <p14:creationId xmlns:p14="http://schemas.microsoft.com/office/powerpoint/2010/main" val="280317063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Slide Image Placeholder 1"/>
          <p:cNvSpPr>
            <a:spLocks noGrp="1" noRot="1" noChangeAspect="1" noTextEdit="1"/>
          </p:cNvSpPr>
          <p:nvPr>
            <p:ph type="sldImg"/>
          </p:nvPr>
        </p:nvSpPr>
        <p:spPr bwMode="auto">
          <a:xfrm>
            <a:off x="381000" y="685800"/>
            <a:ext cx="6096000" cy="3429000"/>
          </a:xfrm>
          <a:noFill/>
          <a:ln>
            <a:solidFill>
              <a:srgbClr val="000000"/>
            </a:solidFill>
            <a:miter lim="800000"/>
            <a:headEnd/>
            <a:tailEnd/>
          </a:ln>
        </p:spPr>
      </p:sp>
      <p:sp>
        <p:nvSpPr>
          <p:cNvPr id="39938" name="Notes Placeholder 2"/>
          <p:cNvSpPr>
            <a:spLocks noGrp="1"/>
          </p:cNvSpPr>
          <p:nvPr>
            <p:ph type="body" idx="1"/>
          </p:nvPr>
        </p:nvSpPr>
        <p:spPr bwMode="auto">
          <a:noFill/>
        </p:spPr>
        <p:txBody>
          <a:bodyPr/>
          <a:lstStyle/>
          <a:p>
            <a:pPr>
              <a:spcBef>
                <a:spcPct val="0"/>
              </a:spcBef>
            </a:pPr>
            <a:endParaRPr lang="en-US" smtClean="0"/>
          </a:p>
        </p:txBody>
      </p:sp>
      <p:sp>
        <p:nvSpPr>
          <p:cNvPr id="39939" name="Slide Number Placeholder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algn="r"/>
            <a:fld id="{4377DB27-BE61-428C-A6B4-84D3C834B3AE}" type="slidenum">
              <a:rPr lang="en-US" sz="1200">
                <a:latin typeface="Calibri" pitchFamily="34" charset="0"/>
              </a:rPr>
              <a:pPr algn="r"/>
              <a:t>15</a:t>
            </a:fld>
            <a:endParaRPr lang="en-US" sz="1200">
              <a:latin typeface="Calibri" pitchFamily="34" charset="0"/>
            </a:endParaRPr>
          </a:p>
        </p:txBody>
      </p:sp>
    </p:spTree>
    <p:extLst>
      <p:ext uri="{BB962C8B-B14F-4D97-AF65-F5344CB8AC3E}">
        <p14:creationId xmlns:p14="http://schemas.microsoft.com/office/powerpoint/2010/main" val="280317063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Slide Image Placeholder 1"/>
          <p:cNvSpPr>
            <a:spLocks noGrp="1" noRot="1" noChangeAspect="1" noTextEdit="1"/>
          </p:cNvSpPr>
          <p:nvPr>
            <p:ph type="sldImg"/>
          </p:nvPr>
        </p:nvSpPr>
        <p:spPr bwMode="auto">
          <a:xfrm>
            <a:off x="381000" y="685800"/>
            <a:ext cx="6096000" cy="3429000"/>
          </a:xfrm>
          <a:noFill/>
          <a:ln>
            <a:solidFill>
              <a:srgbClr val="000000"/>
            </a:solidFill>
            <a:miter lim="800000"/>
            <a:headEnd/>
            <a:tailEnd/>
          </a:ln>
        </p:spPr>
      </p:sp>
      <p:sp>
        <p:nvSpPr>
          <p:cNvPr id="41986" name="Notes Placeholder 2"/>
          <p:cNvSpPr>
            <a:spLocks noGrp="1"/>
          </p:cNvSpPr>
          <p:nvPr>
            <p:ph type="body" idx="1"/>
          </p:nvPr>
        </p:nvSpPr>
        <p:spPr bwMode="auto">
          <a:noFill/>
        </p:spPr>
        <p:txBody>
          <a:bodyPr/>
          <a:lstStyle/>
          <a:p>
            <a:pPr>
              <a:spcBef>
                <a:spcPct val="0"/>
              </a:spcBef>
            </a:pPr>
            <a:endParaRPr lang="en-US" smtClean="0"/>
          </a:p>
        </p:txBody>
      </p:sp>
      <p:sp>
        <p:nvSpPr>
          <p:cNvPr id="41987" name="Slide Number Placeholder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algn="r"/>
            <a:fld id="{099C4963-96B2-40DF-870C-61D4AEB7CD7A}" type="slidenum">
              <a:rPr lang="en-US" sz="1200">
                <a:latin typeface="Calibri" pitchFamily="34" charset="0"/>
              </a:rPr>
              <a:pPr algn="r"/>
              <a:t>16</a:t>
            </a:fld>
            <a:endParaRPr lang="en-US" sz="1200">
              <a:latin typeface="Calibri" pitchFamily="34" charset="0"/>
            </a:endParaRPr>
          </a:p>
        </p:txBody>
      </p:sp>
    </p:spTree>
    <p:extLst>
      <p:ext uri="{BB962C8B-B14F-4D97-AF65-F5344CB8AC3E}">
        <p14:creationId xmlns:p14="http://schemas.microsoft.com/office/powerpoint/2010/main" val="97858881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Slide Image Placeholder 1"/>
          <p:cNvSpPr>
            <a:spLocks noGrp="1" noRot="1" noChangeAspect="1" noTextEdit="1"/>
          </p:cNvSpPr>
          <p:nvPr>
            <p:ph type="sldImg"/>
          </p:nvPr>
        </p:nvSpPr>
        <p:spPr bwMode="auto">
          <a:xfrm>
            <a:off x="381000" y="685800"/>
            <a:ext cx="6096000" cy="3429000"/>
          </a:xfrm>
          <a:noFill/>
          <a:ln>
            <a:solidFill>
              <a:srgbClr val="000000"/>
            </a:solidFill>
            <a:miter lim="800000"/>
            <a:headEnd/>
            <a:tailEnd/>
          </a:ln>
        </p:spPr>
      </p:sp>
      <p:sp>
        <p:nvSpPr>
          <p:cNvPr id="41986" name="Notes Placeholder 2"/>
          <p:cNvSpPr>
            <a:spLocks noGrp="1"/>
          </p:cNvSpPr>
          <p:nvPr>
            <p:ph type="body" idx="1"/>
          </p:nvPr>
        </p:nvSpPr>
        <p:spPr bwMode="auto">
          <a:noFill/>
        </p:spPr>
        <p:txBody>
          <a:bodyPr/>
          <a:lstStyle/>
          <a:p>
            <a:pPr>
              <a:spcBef>
                <a:spcPct val="0"/>
              </a:spcBef>
            </a:pPr>
            <a:endParaRPr lang="en-US" smtClean="0"/>
          </a:p>
        </p:txBody>
      </p:sp>
      <p:sp>
        <p:nvSpPr>
          <p:cNvPr id="41987" name="Slide Number Placeholder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algn="r"/>
            <a:fld id="{099C4963-96B2-40DF-870C-61D4AEB7CD7A}" type="slidenum">
              <a:rPr lang="en-US" sz="1200">
                <a:latin typeface="Calibri" pitchFamily="34" charset="0"/>
              </a:rPr>
              <a:pPr algn="r"/>
              <a:t>17</a:t>
            </a:fld>
            <a:endParaRPr lang="en-US" sz="1200">
              <a:latin typeface="Calibri" pitchFamily="34" charset="0"/>
            </a:endParaRPr>
          </a:p>
        </p:txBody>
      </p:sp>
    </p:spTree>
    <p:extLst>
      <p:ext uri="{BB962C8B-B14F-4D97-AF65-F5344CB8AC3E}">
        <p14:creationId xmlns:p14="http://schemas.microsoft.com/office/powerpoint/2010/main" val="97858881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Slide Image Placeholder 1"/>
          <p:cNvSpPr>
            <a:spLocks noGrp="1" noRot="1" noChangeAspect="1" noTextEdit="1"/>
          </p:cNvSpPr>
          <p:nvPr>
            <p:ph type="sldImg"/>
          </p:nvPr>
        </p:nvSpPr>
        <p:spPr bwMode="auto">
          <a:xfrm>
            <a:off x="381000" y="685800"/>
            <a:ext cx="6096000" cy="3429000"/>
          </a:xfrm>
          <a:noFill/>
          <a:ln>
            <a:solidFill>
              <a:srgbClr val="000000"/>
            </a:solidFill>
            <a:miter lim="800000"/>
            <a:headEnd/>
            <a:tailEnd/>
          </a:ln>
        </p:spPr>
      </p:sp>
      <p:sp>
        <p:nvSpPr>
          <p:cNvPr id="44034" name="Notes Placeholder 2"/>
          <p:cNvSpPr>
            <a:spLocks noGrp="1"/>
          </p:cNvSpPr>
          <p:nvPr>
            <p:ph type="body" idx="1"/>
          </p:nvPr>
        </p:nvSpPr>
        <p:spPr bwMode="auto">
          <a:noFill/>
        </p:spPr>
        <p:txBody>
          <a:bodyPr/>
          <a:lstStyle/>
          <a:p>
            <a:pPr>
              <a:spcBef>
                <a:spcPct val="0"/>
              </a:spcBef>
            </a:pPr>
            <a:endParaRPr lang="en-US" smtClean="0"/>
          </a:p>
        </p:txBody>
      </p:sp>
      <p:sp>
        <p:nvSpPr>
          <p:cNvPr id="44035" name="Slide Number Placeholder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algn="r"/>
            <a:fld id="{0F624535-3D15-4E57-A19A-0BF69A983A4B}" type="slidenum">
              <a:rPr lang="en-US" sz="1200">
                <a:latin typeface="Calibri" pitchFamily="34" charset="0"/>
              </a:rPr>
              <a:pPr algn="r"/>
              <a:t>18</a:t>
            </a:fld>
            <a:endParaRPr lang="en-US" sz="1200">
              <a:latin typeface="Calibri" pitchFamily="34" charset="0"/>
            </a:endParaRPr>
          </a:p>
        </p:txBody>
      </p:sp>
    </p:spTree>
    <p:extLst>
      <p:ext uri="{BB962C8B-B14F-4D97-AF65-F5344CB8AC3E}">
        <p14:creationId xmlns:p14="http://schemas.microsoft.com/office/powerpoint/2010/main" val="393530221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Slide Image Placeholder 1"/>
          <p:cNvSpPr>
            <a:spLocks noGrp="1" noRot="1" noChangeAspect="1" noTextEdit="1"/>
          </p:cNvSpPr>
          <p:nvPr>
            <p:ph type="sldImg"/>
          </p:nvPr>
        </p:nvSpPr>
        <p:spPr bwMode="auto">
          <a:xfrm>
            <a:off x="381000" y="685800"/>
            <a:ext cx="6096000" cy="3429000"/>
          </a:xfrm>
          <a:noFill/>
          <a:ln>
            <a:solidFill>
              <a:srgbClr val="000000"/>
            </a:solidFill>
            <a:miter lim="800000"/>
            <a:headEnd/>
            <a:tailEnd/>
          </a:ln>
        </p:spPr>
      </p:sp>
      <p:sp>
        <p:nvSpPr>
          <p:cNvPr id="44034" name="Notes Placeholder 2"/>
          <p:cNvSpPr>
            <a:spLocks noGrp="1"/>
          </p:cNvSpPr>
          <p:nvPr>
            <p:ph type="body" idx="1"/>
          </p:nvPr>
        </p:nvSpPr>
        <p:spPr bwMode="auto">
          <a:noFill/>
        </p:spPr>
        <p:txBody>
          <a:bodyPr/>
          <a:lstStyle/>
          <a:p>
            <a:pPr>
              <a:spcBef>
                <a:spcPct val="0"/>
              </a:spcBef>
            </a:pPr>
            <a:endParaRPr lang="en-US" smtClean="0"/>
          </a:p>
        </p:txBody>
      </p:sp>
      <p:sp>
        <p:nvSpPr>
          <p:cNvPr id="44035" name="Slide Number Placeholder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algn="r"/>
            <a:fld id="{0F624535-3D15-4E57-A19A-0BF69A983A4B}" type="slidenum">
              <a:rPr lang="en-US" sz="1200">
                <a:latin typeface="Calibri" pitchFamily="34" charset="0"/>
              </a:rPr>
              <a:pPr algn="r"/>
              <a:t>19</a:t>
            </a:fld>
            <a:endParaRPr lang="en-US" sz="1200">
              <a:latin typeface="Calibri" pitchFamily="34" charset="0"/>
            </a:endParaRPr>
          </a:p>
        </p:txBody>
      </p:sp>
    </p:spTree>
    <p:extLst>
      <p:ext uri="{BB962C8B-B14F-4D97-AF65-F5344CB8AC3E}">
        <p14:creationId xmlns:p14="http://schemas.microsoft.com/office/powerpoint/2010/main" val="393530221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Slide Image Placeholder 1"/>
          <p:cNvSpPr>
            <a:spLocks noGrp="1" noRot="1" noChangeAspect="1" noTextEdit="1"/>
          </p:cNvSpPr>
          <p:nvPr>
            <p:ph type="sldImg"/>
          </p:nvPr>
        </p:nvSpPr>
        <p:spPr bwMode="auto">
          <a:xfrm>
            <a:off x="381000" y="685800"/>
            <a:ext cx="6096000" cy="3429000"/>
          </a:xfrm>
          <a:noFill/>
          <a:ln>
            <a:solidFill>
              <a:srgbClr val="000000"/>
            </a:solidFill>
            <a:miter lim="800000"/>
            <a:headEnd/>
            <a:tailEnd/>
          </a:ln>
        </p:spPr>
      </p:sp>
      <p:sp>
        <p:nvSpPr>
          <p:cNvPr id="46082" name="Notes Placeholder 2"/>
          <p:cNvSpPr>
            <a:spLocks noGrp="1"/>
          </p:cNvSpPr>
          <p:nvPr>
            <p:ph type="body" idx="1"/>
          </p:nvPr>
        </p:nvSpPr>
        <p:spPr bwMode="auto">
          <a:noFill/>
        </p:spPr>
        <p:txBody>
          <a:bodyPr/>
          <a:lstStyle/>
          <a:p>
            <a:pPr>
              <a:spcBef>
                <a:spcPct val="0"/>
              </a:spcBef>
            </a:pPr>
            <a:endParaRPr lang="en-US" smtClean="0"/>
          </a:p>
        </p:txBody>
      </p:sp>
      <p:sp>
        <p:nvSpPr>
          <p:cNvPr id="46083" name="Slide Number Placeholder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algn="r"/>
            <a:fld id="{042E9C7E-166C-40D2-B5B2-79C86AB89B7D}" type="slidenum">
              <a:rPr lang="en-US" sz="1200">
                <a:latin typeface="Calibri" pitchFamily="34" charset="0"/>
              </a:rPr>
              <a:pPr algn="r"/>
              <a:t>20</a:t>
            </a:fld>
            <a:endParaRPr lang="en-US" sz="1200">
              <a:latin typeface="Calibri" pitchFamily="34" charset="0"/>
            </a:endParaRPr>
          </a:p>
        </p:txBody>
      </p:sp>
    </p:spTree>
    <p:extLst>
      <p:ext uri="{BB962C8B-B14F-4D97-AF65-F5344CB8AC3E}">
        <p14:creationId xmlns:p14="http://schemas.microsoft.com/office/powerpoint/2010/main" val="373604466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Slide Image Placeholder 1"/>
          <p:cNvSpPr>
            <a:spLocks noGrp="1" noRot="1" noChangeAspect="1" noTextEdit="1"/>
          </p:cNvSpPr>
          <p:nvPr>
            <p:ph type="sldImg"/>
          </p:nvPr>
        </p:nvSpPr>
        <p:spPr bwMode="auto">
          <a:xfrm>
            <a:off x="381000" y="685800"/>
            <a:ext cx="6096000" cy="3429000"/>
          </a:xfrm>
          <a:noFill/>
          <a:ln>
            <a:solidFill>
              <a:srgbClr val="000000"/>
            </a:solidFill>
            <a:miter lim="800000"/>
            <a:headEnd/>
            <a:tailEnd/>
          </a:ln>
        </p:spPr>
      </p:sp>
      <p:sp>
        <p:nvSpPr>
          <p:cNvPr id="50178" name="Notes Placeholder 2"/>
          <p:cNvSpPr>
            <a:spLocks noGrp="1"/>
          </p:cNvSpPr>
          <p:nvPr>
            <p:ph type="body" idx="1"/>
          </p:nvPr>
        </p:nvSpPr>
        <p:spPr bwMode="auto">
          <a:noFill/>
        </p:spPr>
        <p:txBody>
          <a:bodyPr/>
          <a:lstStyle/>
          <a:p>
            <a:pPr>
              <a:spcBef>
                <a:spcPct val="0"/>
              </a:spcBef>
            </a:pPr>
            <a:endParaRPr lang="en-US" smtClean="0"/>
          </a:p>
        </p:txBody>
      </p:sp>
      <p:sp>
        <p:nvSpPr>
          <p:cNvPr id="50179" name="Slide Number Placeholder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algn="r"/>
            <a:fld id="{9FBF9CCC-9C57-4F79-A748-C0EBD23EB79E}" type="slidenum">
              <a:rPr lang="en-US" sz="1200">
                <a:latin typeface="Calibri" pitchFamily="34" charset="0"/>
              </a:rPr>
              <a:pPr algn="r"/>
              <a:t>22</a:t>
            </a:fld>
            <a:endParaRPr lang="en-US" sz="1200">
              <a:latin typeface="Calibri" pitchFamily="34" charset="0"/>
            </a:endParaRPr>
          </a:p>
        </p:txBody>
      </p:sp>
    </p:spTree>
    <p:extLst>
      <p:ext uri="{BB962C8B-B14F-4D97-AF65-F5344CB8AC3E}">
        <p14:creationId xmlns:p14="http://schemas.microsoft.com/office/powerpoint/2010/main" val="345940713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Slide Image Placeholder 1"/>
          <p:cNvSpPr>
            <a:spLocks noGrp="1" noRot="1" noChangeAspect="1" noTextEdit="1"/>
          </p:cNvSpPr>
          <p:nvPr>
            <p:ph type="sldImg"/>
          </p:nvPr>
        </p:nvSpPr>
        <p:spPr bwMode="auto">
          <a:xfrm>
            <a:off x="381000" y="685800"/>
            <a:ext cx="6096000" cy="3429000"/>
          </a:xfrm>
          <a:noFill/>
          <a:ln>
            <a:solidFill>
              <a:srgbClr val="000000"/>
            </a:solidFill>
            <a:miter lim="800000"/>
            <a:headEnd/>
            <a:tailEnd/>
          </a:ln>
        </p:spPr>
      </p:sp>
      <p:sp>
        <p:nvSpPr>
          <p:cNvPr id="50178" name="Notes Placeholder 2"/>
          <p:cNvSpPr>
            <a:spLocks noGrp="1"/>
          </p:cNvSpPr>
          <p:nvPr>
            <p:ph type="body" idx="1"/>
          </p:nvPr>
        </p:nvSpPr>
        <p:spPr bwMode="auto">
          <a:noFill/>
        </p:spPr>
        <p:txBody>
          <a:bodyPr/>
          <a:lstStyle/>
          <a:p>
            <a:pPr>
              <a:spcBef>
                <a:spcPct val="0"/>
              </a:spcBef>
            </a:pPr>
            <a:endParaRPr lang="en-US" smtClean="0"/>
          </a:p>
        </p:txBody>
      </p:sp>
      <p:sp>
        <p:nvSpPr>
          <p:cNvPr id="50179" name="Slide Number Placeholder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algn="r"/>
            <a:fld id="{9FBF9CCC-9C57-4F79-A748-C0EBD23EB79E}" type="slidenum">
              <a:rPr lang="en-US" sz="1200">
                <a:latin typeface="Calibri" pitchFamily="34" charset="0"/>
              </a:rPr>
              <a:pPr algn="r"/>
              <a:t>23</a:t>
            </a:fld>
            <a:endParaRPr lang="en-US" sz="1200">
              <a:latin typeface="Calibri" pitchFamily="34" charset="0"/>
            </a:endParaRPr>
          </a:p>
        </p:txBody>
      </p:sp>
    </p:spTree>
    <p:extLst>
      <p:ext uri="{BB962C8B-B14F-4D97-AF65-F5344CB8AC3E}">
        <p14:creationId xmlns:p14="http://schemas.microsoft.com/office/powerpoint/2010/main" val="345940713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Slide Image Placeholder 1"/>
          <p:cNvSpPr>
            <a:spLocks noGrp="1" noRot="1" noChangeAspect="1" noTextEdit="1"/>
          </p:cNvSpPr>
          <p:nvPr>
            <p:ph type="sldImg"/>
          </p:nvPr>
        </p:nvSpPr>
        <p:spPr bwMode="auto">
          <a:xfrm>
            <a:off x="381000" y="685800"/>
            <a:ext cx="6096000" cy="3429000"/>
          </a:xfrm>
          <a:noFill/>
          <a:ln>
            <a:solidFill>
              <a:srgbClr val="000000"/>
            </a:solidFill>
            <a:miter lim="800000"/>
            <a:headEnd/>
            <a:tailEnd/>
          </a:ln>
        </p:spPr>
      </p:sp>
      <p:sp>
        <p:nvSpPr>
          <p:cNvPr id="58370" name="Notes Placeholder 2"/>
          <p:cNvSpPr>
            <a:spLocks noGrp="1"/>
          </p:cNvSpPr>
          <p:nvPr>
            <p:ph type="body" idx="1"/>
          </p:nvPr>
        </p:nvSpPr>
        <p:spPr bwMode="auto">
          <a:noFill/>
        </p:spPr>
        <p:txBody>
          <a:bodyPr/>
          <a:lstStyle/>
          <a:p>
            <a:pPr>
              <a:spcBef>
                <a:spcPct val="0"/>
              </a:spcBef>
            </a:pPr>
            <a:endParaRPr lang="en-US" smtClean="0"/>
          </a:p>
        </p:txBody>
      </p:sp>
      <p:sp>
        <p:nvSpPr>
          <p:cNvPr id="58371" name="Slide Number Placeholder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algn="r"/>
            <a:fld id="{FCBA9894-1372-43F6-8654-80B800DDAC2E}" type="slidenum">
              <a:rPr lang="en-US" sz="1200">
                <a:latin typeface="Calibri" pitchFamily="34" charset="0"/>
              </a:rPr>
              <a:pPr algn="r"/>
              <a:t>24</a:t>
            </a:fld>
            <a:endParaRPr lang="en-US" sz="1200">
              <a:latin typeface="Calibri" pitchFamily="34" charset="0"/>
            </a:endParaRPr>
          </a:p>
        </p:txBody>
      </p:sp>
    </p:spTree>
    <p:extLst>
      <p:ext uri="{BB962C8B-B14F-4D97-AF65-F5344CB8AC3E}">
        <p14:creationId xmlns:p14="http://schemas.microsoft.com/office/powerpoint/2010/main" val="2920682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Slide Image Placeholder 1"/>
          <p:cNvSpPr>
            <a:spLocks noGrp="1" noRot="1" noChangeAspect="1" noTextEdit="1"/>
          </p:cNvSpPr>
          <p:nvPr>
            <p:ph type="sldImg"/>
          </p:nvPr>
        </p:nvSpPr>
        <p:spPr bwMode="auto">
          <a:xfrm>
            <a:off x="381000" y="685800"/>
            <a:ext cx="6096000" cy="3429000"/>
          </a:xfrm>
          <a:noFill/>
          <a:ln>
            <a:solidFill>
              <a:srgbClr val="000000"/>
            </a:solidFill>
            <a:miter lim="800000"/>
            <a:headEnd/>
            <a:tailEnd/>
          </a:ln>
        </p:spPr>
      </p:sp>
      <p:sp>
        <p:nvSpPr>
          <p:cNvPr id="60418" name="Notes Placeholder 2"/>
          <p:cNvSpPr>
            <a:spLocks noGrp="1"/>
          </p:cNvSpPr>
          <p:nvPr>
            <p:ph type="body" idx="1"/>
          </p:nvPr>
        </p:nvSpPr>
        <p:spPr bwMode="auto">
          <a:noFill/>
        </p:spPr>
        <p:txBody>
          <a:bodyPr/>
          <a:lstStyle/>
          <a:p>
            <a:pPr>
              <a:spcBef>
                <a:spcPct val="0"/>
              </a:spcBef>
            </a:pPr>
            <a:endParaRPr lang="en-US" smtClean="0"/>
          </a:p>
        </p:txBody>
      </p:sp>
      <p:sp>
        <p:nvSpPr>
          <p:cNvPr id="60419" name="Slide Number Placeholder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algn="r"/>
            <a:fld id="{27FB4332-EA04-4DC2-9102-50E9C3DAF2FC}" type="slidenum">
              <a:rPr lang="en-US" sz="1200">
                <a:latin typeface="Calibri" pitchFamily="34" charset="0"/>
              </a:rPr>
              <a:pPr algn="r"/>
              <a:t>25</a:t>
            </a:fld>
            <a:endParaRPr lang="en-US" sz="1200">
              <a:latin typeface="Calibri" pitchFamily="34" charset="0"/>
            </a:endParaRPr>
          </a:p>
        </p:txBody>
      </p:sp>
    </p:spTree>
    <p:extLst>
      <p:ext uri="{BB962C8B-B14F-4D97-AF65-F5344CB8AC3E}">
        <p14:creationId xmlns:p14="http://schemas.microsoft.com/office/powerpoint/2010/main" val="295201734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Slide Image Placeholder 1"/>
          <p:cNvSpPr>
            <a:spLocks noGrp="1" noRot="1" noChangeAspect="1" noTextEdit="1"/>
          </p:cNvSpPr>
          <p:nvPr>
            <p:ph type="sldImg"/>
          </p:nvPr>
        </p:nvSpPr>
        <p:spPr bwMode="auto">
          <a:xfrm>
            <a:off x="381000" y="685800"/>
            <a:ext cx="6096000" cy="3429000"/>
          </a:xfrm>
          <a:noFill/>
          <a:ln>
            <a:solidFill>
              <a:srgbClr val="000000"/>
            </a:solidFill>
            <a:miter lim="800000"/>
            <a:headEnd/>
            <a:tailEnd/>
          </a:ln>
        </p:spPr>
      </p:sp>
      <p:sp>
        <p:nvSpPr>
          <p:cNvPr id="64514" name="Notes Placeholder 2"/>
          <p:cNvSpPr>
            <a:spLocks noGrp="1"/>
          </p:cNvSpPr>
          <p:nvPr>
            <p:ph type="body" idx="1"/>
          </p:nvPr>
        </p:nvSpPr>
        <p:spPr bwMode="auto">
          <a:noFill/>
        </p:spPr>
        <p:txBody>
          <a:bodyPr/>
          <a:lstStyle/>
          <a:p>
            <a:pPr>
              <a:spcBef>
                <a:spcPct val="0"/>
              </a:spcBef>
            </a:pPr>
            <a:endParaRPr lang="en-US" smtClean="0"/>
          </a:p>
        </p:txBody>
      </p:sp>
      <p:sp>
        <p:nvSpPr>
          <p:cNvPr id="64515" name="Slide Number Placeholder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algn="r"/>
            <a:fld id="{2EA1D785-5F87-4F62-9286-D275E9A1290A}" type="slidenum">
              <a:rPr lang="en-US" sz="1200">
                <a:latin typeface="Calibri" pitchFamily="34" charset="0"/>
              </a:rPr>
              <a:pPr algn="r"/>
              <a:t>27</a:t>
            </a:fld>
            <a:endParaRPr lang="en-US" sz="1200">
              <a:latin typeface="Calibri" pitchFamily="34" charset="0"/>
            </a:endParaRPr>
          </a:p>
        </p:txBody>
      </p:sp>
    </p:spTree>
    <p:extLst>
      <p:ext uri="{BB962C8B-B14F-4D97-AF65-F5344CB8AC3E}">
        <p14:creationId xmlns:p14="http://schemas.microsoft.com/office/powerpoint/2010/main" val="404766338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Slide Image Placeholder 1"/>
          <p:cNvSpPr>
            <a:spLocks noGrp="1" noRot="1" noChangeAspect="1" noTextEdit="1"/>
          </p:cNvSpPr>
          <p:nvPr>
            <p:ph type="sldImg"/>
          </p:nvPr>
        </p:nvSpPr>
        <p:spPr bwMode="auto">
          <a:xfrm>
            <a:off x="381000" y="685800"/>
            <a:ext cx="6096000" cy="3429000"/>
          </a:xfrm>
          <a:noFill/>
          <a:ln>
            <a:solidFill>
              <a:srgbClr val="000000"/>
            </a:solidFill>
            <a:miter lim="800000"/>
            <a:headEnd/>
            <a:tailEnd/>
          </a:ln>
        </p:spPr>
      </p:sp>
      <p:sp>
        <p:nvSpPr>
          <p:cNvPr id="66562" name="Notes Placeholder 2"/>
          <p:cNvSpPr>
            <a:spLocks noGrp="1"/>
          </p:cNvSpPr>
          <p:nvPr>
            <p:ph type="body" idx="1"/>
          </p:nvPr>
        </p:nvSpPr>
        <p:spPr bwMode="auto">
          <a:noFill/>
        </p:spPr>
        <p:txBody>
          <a:bodyPr/>
          <a:lstStyle/>
          <a:p>
            <a:pPr>
              <a:spcBef>
                <a:spcPct val="0"/>
              </a:spcBef>
            </a:pPr>
            <a:endParaRPr lang="en-US" smtClean="0"/>
          </a:p>
        </p:txBody>
      </p:sp>
      <p:sp>
        <p:nvSpPr>
          <p:cNvPr id="66563" name="Slide Number Placeholder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algn="r"/>
            <a:fld id="{1270E293-2B8B-41FB-B2CA-35268E833BBE}" type="slidenum">
              <a:rPr lang="en-US" sz="1200">
                <a:latin typeface="Calibri" pitchFamily="34" charset="0"/>
              </a:rPr>
              <a:pPr algn="r"/>
              <a:t>28</a:t>
            </a:fld>
            <a:endParaRPr lang="en-US" sz="1200">
              <a:latin typeface="Calibri" pitchFamily="34" charset="0"/>
            </a:endParaRPr>
          </a:p>
        </p:txBody>
      </p:sp>
    </p:spTree>
    <p:extLst>
      <p:ext uri="{BB962C8B-B14F-4D97-AF65-F5344CB8AC3E}">
        <p14:creationId xmlns:p14="http://schemas.microsoft.com/office/powerpoint/2010/main" val="23083895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Slide Image Placeholder 1"/>
          <p:cNvSpPr>
            <a:spLocks noGrp="1" noRot="1" noChangeAspect="1" noTextEdit="1"/>
          </p:cNvSpPr>
          <p:nvPr>
            <p:ph type="sldImg"/>
          </p:nvPr>
        </p:nvSpPr>
        <p:spPr bwMode="auto">
          <a:xfrm>
            <a:off x="381000" y="685800"/>
            <a:ext cx="6096000" cy="3429000"/>
          </a:xfrm>
          <a:noFill/>
          <a:ln>
            <a:solidFill>
              <a:srgbClr val="000000"/>
            </a:solidFill>
            <a:miter lim="800000"/>
            <a:headEnd/>
            <a:tailEnd/>
          </a:ln>
        </p:spPr>
      </p:sp>
      <p:sp>
        <p:nvSpPr>
          <p:cNvPr id="68610" name="Notes Placeholder 2"/>
          <p:cNvSpPr>
            <a:spLocks noGrp="1"/>
          </p:cNvSpPr>
          <p:nvPr>
            <p:ph type="body" idx="1"/>
          </p:nvPr>
        </p:nvSpPr>
        <p:spPr bwMode="auto">
          <a:noFill/>
        </p:spPr>
        <p:txBody>
          <a:bodyPr/>
          <a:lstStyle/>
          <a:p>
            <a:pPr>
              <a:spcBef>
                <a:spcPct val="0"/>
              </a:spcBef>
            </a:pPr>
            <a:endParaRPr lang="en-US" smtClean="0"/>
          </a:p>
        </p:txBody>
      </p:sp>
      <p:sp>
        <p:nvSpPr>
          <p:cNvPr id="68611" name="Slide Number Placeholder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algn="r"/>
            <a:fld id="{5E4BA591-09E5-445F-B784-6D18A9E033F9}" type="slidenum">
              <a:rPr lang="en-US" sz="1200">
                <a:latin typeface="Calibri" pitchFamily="34" charset="0"/>
              </a:rPr>
              <a:pPr algn="r"/>
              <a:t>29</a:t>
            </a:fld>
            <a:endParaRPr lang="en-US" sz="1200">
              <a:latin typeface="Calibri" pitchFamily="34" charset="0"/>
            </a:endParaRPr>
          </a:p>
        </p:txBody>
      </p:sp>
    </p:spTree>
    <p:extLst>
      <p:ext uri="{BB962C8B-B14F-4D97-AF65-F5344CB8AC3E}">
        <p14:creationId xmlns:p14="http://schemas.microsoft.com/office/powerpoint/2010/main" val="77651070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Slide Image Placeholder 1"/>
          <p:cNvSpPr>
            <a:spLocks noGrp="1" noRot="1" noChangeAspect="1" noTextEdit="1"/>
          </p:cNvSpPr>
          <p:nvPr>
            <p:ph type="sldImg"/>
          </p:nvPr>
        </p:nvSpPr>
        <p:spPr bwMode="auto">
          <a:xfrm>
            <a:off x="381000" y="685800"/>
            <a:ext cx="6096000" cy="3429000"/>
          </a:xfrm>
          <a:noFill/>
          <a:ln>
            <a:solidFill>
              <a:srgbClr val="000000"/>
            </a:solidFill>
            <a:miter lim="800000"/>
            <a:headEnd/>
            <a:tailEnd/>
          </a:ln>
        </p:spPr>
      </p:sp>
      <p:sp>
        <p:nvSpPr>
          <p:cNvPr id="68610" name="Notes Placeholder 2"/>
          <p:cNvSpPr>
            <a:spLocks noGrp="1"/>
          </p:cNvSpPr>
          <p:nvPr>
            <p:ph type="body" idx="1"/>
          </p:nvPr>
        </p:nvSpPr>
        <p:spPr bwMode="auto">
          <a:noFill/>
        </p:spPr>
        <p:txBody>
          <a:bodyPr/>
          <a:lstStyle/>
          <a:p>
            <a:pPr>
              <a:spcBef>
                <a:spcPct val="0"/>
              </a:spcBef>
            </a:pPr>
            <a:endParaRPr lang="en-US" smtClean="0"/>
          </a:p>
        </p:txBody>
      </p:sp>
      <p:sp>
        <p:nvSpPr>
          <p:cNvPr id="68611" name="Slide Number Placeholder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algn="r"/>
            <a:fld id="{5E4BA591-09E5-445F-B784-6D18A9E033F9}" type="slidenum">
              <a:rPr lang="en-US" sz="1200">
                <a:latin typeface="Calibri" pitchFamily="34" charset="0"/>
              </a:rPr>
              <a:pPr algn="r"/>
              <a:t>30</a:t>
            </a:fld>
            <a:endParaRPr lang="en-US" sz="1200">
              <a:latin typeface="Calibri" pitchFamily="34" charset="0"/>
            </a:endParaRPr>
          </a:p>
        </p:txBody>
      </p:sp>
    </p:spTree>
    <p:extLst>
      <p:ext uri="{BB962C8B-B14F-4D97-AF65-F5344CB8AC3E}">
        <p14:creationId xmlns:p14="http://schemas.microsoft.com/office/powerpoint/2010/main" val="77651070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Slide Image Placeholder 1"/>
          <p:cNvSpPr>
            <a:spLocks noGrp="1" noRot="1" noChangeAspect="1" noTextEdit="1"/>
          </p:cNvSpPr>
          <p:nvPr>
            <p:ph type="sldImg"/>
          </p:nvPr>
        </p:nvSpPr>
        <p:spPr bwMode="auto">
          <a:xfrm>
            <a:off x="381000" y="685800"/>
            <a:ext cx="6096000" cy="3429000"/>
          </a:xfrm>
          <a:noFill/>
          <a:ln>
            <a:solidFill>
              <a:srgbClr val="000000"/>
            </a:solidFill>
            <a:miter lim="800000"/>
            <a:headEnd/>
            <a:tailEnd/>
          </a:ln>
        </p:spPr>
      </p:sp>
      <p:sp>
        <p:nvSpPr>
          <p:cNvPr id="68610" name="Notes Placeholder 2"/>
          <p:cNvSpPr>
            <a:spLocks noGrp="1"/>
          </p:cNvSpPr>
          <p:nvPr>
            <p:ph type="body" idx="1"/>
          </p:nvPr>
        </p:nvSpPr>
        <p:spPr bwMode="auto">
          <a:noFill/>
        </p:spPr>
        <p:txBody>
          <a:bodyPr/>
          <a:lstStyle/>
          <a:p>
            <a:pPr>
              <a:spcBef>
                <a:spcPct val="0"/>
              </a:spcBef>
            </a:pPr>
            <a:endParaRPr lang="en-US" smtClean="0"/>
          </a:p>
        </p:txBody>
      </p:sp>
      <p:sp>
        <p:nvSpPr>
          <p:cNvPr id="68611" name="Slide Number Placeholder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algn="r"/>
            <a:fld id="{5E4BA591-09E5-445F-B784-6D18A9E033F9}" type="slidenum">
              <a:rPr lang="en-US" sz="1200">
                <a:latin typeface="Calibri" pitchFamily="34" charset="0"/>
              </a:rPr>
              <a:pPr algn="r"/>
              <a:t>31</a:t>
            </a:fld>
            <a:endParaRPr lang="en-US" sz="1200">
              <a:latin typeface="Calibri" pitchFamily="34" charset="0"/>
            </a:endParaRPr>
          </a:p>
        </p:txBody>
      </p:sp>
    </p:spTree>
    <p:extLst>
      <p:ext uri="{BB962C8B-B14F-4D97-AF65-F5344CB8AC3E}">
        <p14:creationId xmlns:p14="http://schemas.microsoft.com/office/powerpoint/2010/main" val="77651070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Slide Image Placeholder 1"/>
          <p:cNvSpPr>
            <a:spLocks noGrp="1" noRot="1" noChangeAspect="1" noTextEdit="1"/>
          </p:cNvSpPr>
          <p:nvPr>
            <p:ph type="sldImg"/>
          </p:nvPr>
        </p:nvSpPr>
        <p:spPr bwMode="auto">
          <a:xfrm>
            <a:off x="381000" y="685800"/>
            <a:ext cx="6096000" cy="3429000"/>
          </a:xfrm>
          <a:noFill/>
          <a:ln>
            <a:solidFill>
              <a:srgbClr val="000000"/>
            </a:solidFill>
            <a:miter lim="800000"/>
            <a:headEnd/>
            <a:tailEnd/>
          </a:ln>
        </p:spPr>
      </p:sp>
      <p:sp>
        <p:nvSpPr>
          <p:cNvPr id="72706" name="Notes Placeholder 2"/>
          <p:cNvSpPr>
            <a:spLocks noGrp="1"/>
          </p:cNvSpPr>
          <p:nvPr>
            <p:ph type="body" idx="1"/>
          </p:nvPr>
        </p:nvSpPr>
        <p:spPr bwMode="auto">
          <a:noFill/>
        </p:spPr>
        <p:txBody>
          <a:bodyPr/>
          <a:lstStyle/>
          <a:p>
            <a:pPr>
              <a:spcBef>
                <a:spcPct val="0"/>
              </a:spcBef>
            </a:pPr>
            <a:endParaRPr lang="en-US" smtClean="0"/>
          </a:p>
        </p:txBody>
      </p:sp>
      <p:sp>
        <p:nvSpPr>
          <p:cNvPr id="72707" name="Slide Number Placeholder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algn="r"/>
            <a:fld id="{93658FA6-27C3-4CBB-A0B2-3B3894ACCA1F}" type="slidenum">
              <a:rPr lang="en-US" sz="1200">
                <a:latin typeface="Calibri" pitchFamily="34" charset="0"/>
              </a:rPr>
              <a:pPr algn="r"/>
              <a:t>33</a:t>
            </a:fld>
            <a:endParaRPr lang="en-US" sz="1200">
              <a:latin typeface="Calibri" pitchFamily="34" charset="0"/>
            </a:endParaRPr>
          </a:p>
        </p:txBody>
      </p:sp>
    </p:spTree>
    <p:extLst>
      <p:ext uri="{BB962C8B-B14F-4D97-AF65-F5344CB8AC3E}">
        <p14:creationId xmlns:p14="http://schemas.microsoft.com/office/powerpoint/2010/main" val="128429859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Slide Image Placeholder 1"/>
          <p:cNvSpPr>
            <a:spLocks noGrp="1" noRot="1" noChangeAspect="1" noTextEdit="1"/>
          </p:cNvSpPr>
          <p:nvPr>
            <p:ph type="sldImg"/>
          </p:nvPr>
        </p:nvSpPr>
        <p:spPr bwMode="auto">
          <a:xfrm>
            <a:off x="381000" y="685800"/>
            <a:ext cx="6096000" cy="3429000"/>
          </a:xfrm>
          <a:noFill/>
          <a:ln>
            <a:solidFill>
              <a:srgbClr val="000000"/>
            </a:solidFill>
            <a:miter lim="800000"/>
            <a:headEnd/>
            <a:tailEnd/>
          </a:ln>
        </p:spPr>
      </p:sp>
      <p:sp>
        <p:nvSpPr>
          <p:cNvPr id="74754" name="Notes Placeholder 2"/>
          <p:cNvSpPr>
            <a:spLocks noGrp="1"/>
          </p:cNvSpPr>
          <p:nvPr>
            <p:ph type="body" idx="1"/>
          </p:nvPr>
        </p:nvSpPr>
        <p:spPr bwMode="auto">
          <a:noFill/>
        </p:spPr>
        <p:txBody>
          <a:bodyPr/>
          <a:lstStyle/>
          <a:p>
            <a:pPr>
              <a:spcBef>
                <a:spcPct val="0"/>
              </a:spcBef>
            </a:pPr>
            <a:endParaRPr lang="en-US" smtClean="0"/>
          </a:p>
        </p:txBody>
      </p:sp>
      <p:sp>
        <p:nvSpPr>
          <p:cNvPr id="74755" name="Slide Number Placeholder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algn="r"/>
            <a:fld id="{026BB5D5-9435-4DC6-B4A8-4F7FC534AFBF}" type="slidenum">
              <a:rPr lang="en-US" sz="1200">
                <a:latin typeface="Calibri" pitchFamily="34" charset="0"/>
              </a:rPr>
              <a:pPr algn="r"/>
              <a:t>34</a:t>
            </a:fld>
            <a:endParaRPr lang="en-US" sz="1200">
              <a:latin typeface="Calibri" pitchFamily="34" charset="0"/>
            </a:endParaRPr>
          </a:p>
        </p:txBody>
      </p:sp>
    </p:spTree>
    <p:extLst>
      <p:ext uri="{BB962C8B-B14F-4D97-AF65-F5344CB8AC3E}">
        <p14:creationId xmlns:p14="http://schemas.microsoft.com/office/powerpoint/2010/main" val="423569874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Slide Image Placeholder 1"/>
          <p:cNvSpPr>
            <a:spLocks noGrp="1" noRot="1" noChangeAspect="1" noTextEdit="1"/>
          </p:cNvSpPr>
          <p:nvPr>
            <p:ph type="sldImg"/>
          </p:nvPr>
        </p:nvSpPr>
        <p:spPr bwMode="auto">
          <a:xfrm>
            <a:off x="381000" y="685800"/>
            <a:ext cx="6096000" cy="3429000"/>
          </a:xfrm>
          <a:noFill/>
          <a:ln>
            <a:solidFill>
              <a:srgbClr val="000000"/>
            </a:solidFill>
            <a:miter lim="800000"/>
            <a:headEnd/>
            <a:tailEnd/>
          </a:ln>
        </p:spPr>
      </p:sp>
      <p:sp>
        <p:nvSpPr>
          <p:cNvPr id="78850" name="Notes Placeholder 2"/>
          <p:cNvSpPr>
            <a:spLocks noGrp="1"/>
          </p:cNvSpPr>
          <p:nvPr>
            <p:ph type="body" idx="1"/>
          </p:nvPr>
        </p:nvSpPr>
        <p:spPr bwMode="auto">
          <a:noFill/>
        </p:spPr>
        <p:txBody>
          <a:bodyPr/>
          <a:lstStyle/>
          <a:p>
            <a:pPr>
              <a:spcBef>
                <a:spcPct val="0"/>
              </a:spcBef>
            </a:pPr>
            <a:endParaRPr lang="en-US" smtClean="0"/>
          </a:p>
        </p:txBody>
      </p:sp>
      <p:sp>
        <p:nvSpPr>
          <p:cNvPr id="78851" name="Slide Number Placeholder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algn="r"/>
            <a:fld id="{475BBAC2-51A7-4DB7-B85F-61545A19E94A}" type="slidenum">
              <a:rPr lang="en-US" sz="1200">
                <a:latin typeface="Calibri" pitchFamily="34" charset="0"/>
              </a:rPr>
              <a:pPr algn="r"/>
              <a:t>36</a:t>
            </a:fld>
            <a:endParaRPr lang="en-US" sz="1200">
              <a:latin typeface="Calibri" pitchFamily="34" charset="0"/>
            </a:endParaRPr>
          </a:p>
        </p:txBody>
      </p:sp>
    </p:spTree>
    <p:extLst>
      <p:ext uri="{BB962C8B-B14F-4D97-AF65-F5344CB8AC3E}">
        <p14:creationId xmlns:p14="http://schemas.microsoft.com/office/powerpoint/2010/main" val="224034291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7" name="Slide Image Placeholder 1"/>
          <p:cNvSpPr>
            <a:spLocks noGrp="1" noRot="1" noChangeAspect="1" noTextEdit="1"/>
          </p:cNvSpPr>
          <p:nvPr>
            <p:ph type="sldImg"/>
          </p:nvPr>
        </p:nvSpPr>
        <p:spPr bwMode="auto">
          <a:xfrm>
            <a:off x="381000" y="685800"/>
            <a:ext cx="6096000" cy="3429000"/>
          </a:xfrm>
          <a:noFill/>
          <a:ln>
            <a:solidFill>
              <a:srgbClr val="000000"/>
            </a:solidFill>
            <a:miter lim="800000"/>
            <a:headEnd/>
            <a:tailEnd/>
          </a:ln>
        </p:spPr>
      </p:sp>
      <p:sp>
        <p:nvSpPr>
          <p:cNvPr id="80898" name="Notes Placeholder 2"/>
          <p:cNvSpPr>
            <a:spLocks noGrp="1"/>
          </p:cNvSpPr>
          <p:nvPr>
            <p:ph type="body" idx="1"/>
          </p:nvPr>
        </p:nvSpPr>
        <p:spPr bwMode="auto">
          <a:noFill/>
        </p:spPr>
        <p:txBody>
          <a:bodyPr/>
          <a:lstStyle/>
          <a:p>
            <a:pPr>
              <a:spcBef>
                <a:spcPct val="0"/>
              </a:spcBef>
            </a:pPr>
            <a:endParaRPr lang="en-US" smtClean="0"/>
          </a:p>
        </p:txBody>
      </p:sp>
      <p:sp>
        <p:nvSpPr>
          <p:cNvPr id="80899" name="Slide Number Placeholder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algn="r"/>
            <a:fld id="{ADE28684-6EB5-4A25-AD9C-7683E8BDAF38}" type="slidenum">
              <a:rPr lang="en-US" sz="1200">
                <a:latin typeface="Calibri" pitchFamily="34" charset="0"/>
              </a:rPr>
              <a:pPr algn="r"/>
              <a:t>37</a:t>
            </a:fld>
            <a:endParaRPr lang="en-US" sz="1200">
              <a:latin typeface="Calibri" pitchFamily="34" charset="0"/>
            </a:endParaRPr>
          </a:p>
        </p:txBody>
      </p:sp>
    </p:spTree>
    <p:extLst>
      <p:ext uri="{BB962C8B-B14F-4D97-AF65-F5344CB8AC3E}">
        <p14:creationId xmlns:p14="http://schemas.microsoft.com/office/powerpoint/2010/main" val="196421109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5" name="Slide Image Placeholder 1"/>
          <p:cNvSpPr>
            <a:spLocks noGrp="1" noRot="1" noChangeAspect="1" noTextEdit="1"/>
          </p:cNvSpPr>
          <p:nvPr>
            <p:ph type="sldImg"/>
          </p:nvPr>
        </p:nvSpPr>
        <p:spPr bwMode="auto">
          <a:xfrm>
            <a:off x="381000" y="685800"/>
            <a:ext cx="6096000" cy="3429000"/>
          </a:xfrm>
          <a:noFill/>
          <a:ln>
            <a:solidFill>
              <a:srgbClr val="000000"/>
            </a:solidFill>
            <a:miter lim="800000"/>
            <a:headEnd/>
            <a:tailEnd/>
          </a:ln>
        </p:spPr>
      </p:sp>
      <p:sp>
        <p:nvSpPr>
          <p:cNvPr id="82946" name="Notes Placeholder 2"/>
          <p:cNvSpPr>
            <a:spLocks noGrp="1"/>
          </p:cNvSpPr>
          <p:nvPr>
            <p:ph type="body" idx="1"/>
          </p:nvPr>
        </p:nvSpPr>
        <p:spPr bwMode="auto">
          <a:noFill/>
        </p:spPr>
        <p:txBody>
          <a:bodyPr/>
          <a:lstStyle/>
          <a:p>
            <a:pPr>
              <a:spcBef>
                <a:spcPct val="0"/>
              </a:spcBef>
            </a:pPr>
            <a:endParaRPr lang="en-US" smtClean="0"/>
          </a:p>
        </p:txBody>
      </p:sp>
      <p:sp>
        <p:nvSpPr>
          <p:cNvPr id="82947" name="Slide Number Placeholder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algn="r"/>
            <a:fld id="{BB961464-4147-4414-85AF-D423E8DFFC31}" type="slidenum">
              <a:rPr lang="en-US" sz="1200">
                <a:latin typeface="Calibri" pitchFamily="34" charset="0"/>
              </a:rPr>
              <a:pPr algn="r"/>
              <a:t>38</a:t>
            </a:fld>
            <a:endParaRPr lang="en-US" sz="1200">
              <a:latin typeface="Calibri" pitchFamily="34" charset="0"/>
            </a:endParaRPr>
          </a:p>
        </p:txBody>
      </p:sp>
    </p:spTree>
    <p:extLst>
      <p:ext uri="{BB962C8B-B14F-4D97-AF65-F5344CB8AC3E}">
        <p14:creationId xmlns:p14="http://schemas.microsoft.com/office/powerpoint/2010/main" val="426583868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5" name="Slide Image Placeholder 1"/>
          <p:cNvSpPr>
            <a:spLocks noGrp="1" noRot="1" noChangeAspect="1" noTextEdit="1"/>
          </p:cNvSpPr>
          <p:nvPr>
            <p:ph type="sldImg"/>
          </p:nvPr>
        </p:nvSpPr>
        <p:spPr bwMode="auto">
          <a:xfrm>
            <a:off x="381000" y="685800"/>
            <a:ext cx="6096000" cy="3429000"/>
          </a:xfrm>
          <a:noFill/>
          <a:ln>
            <a:solidFill>
              <a:srgbClr val="000000"/>
            </a:solidFill>
            <a:miter lim="800000"/>
            <a:headEnd/>
            <a:tailEnd/>
          </a:ln>
        </p:spPr>
      </p:sp>
      <p:sp>
        <p:nvSpPr>
          <p:cNvPr id="82946" name="Notes Placeholder 2"/>
          <p:cNvSpPr>
            <a:spLocks noGrp="1"/>
          </p:cNvSpPr>
          <p:nvPr>
            <p:ph type="body" idx="1"/>
          </p:nvPr>
        </p:nvSpPr>
        <p:spPr bwMode="auto">
          <a:noFill/>
        </p:spPr>
        <p:txBody>
          <a:bodyPr/>
          <a:lstStyle/>
          <a:p>
            <a:pPr>
              <a:spcBef>
                <a:spcPct val="0"/>
              </a:spcBef>
            </a:pPr>
            <a:endParaRPr lang="en-US" smtClean="0"/>
          </a:p>
        </p:txBody>
      </p:sp>
      <p:sp>
        <p:nvSpPr>
          <p:cNvPr id="82947" name="Slide Number Placeholder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algn="r"/>
            <a:fld id="{BB961464-4147-4414-85AF-D423E8DFFC31}" type="slidenum">
              <a:rPr lang="en-US" sz="1200">
                <a:latin typeface="Calibri" pitchFamily="34" charset="0"/>
              </a:rPr>
              <a:pPr algn="r"/>
              <a:t>39</a:t>
            </a:fld>
            <a:endParaRPr lang="en-US" sz="1200">
              <a:latin typeface="Calibri" pitchFamily="34" charset="0"/>
            </a:endParaRPr>
          </a:p>
        </p:txBody>
      </p:sp>
    </p:spTree>
    <p:extLst>
      <p:ext uri="{BB962C8B-B14F-4D97-AF65-F5344CB8AC3E}">
        <p14:creationId xmlns:p14="http://schemas.microsoft.com/office/powerpoint/2010/main" val="426583868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3" name="Slide Image Placeholder 1"/>
          <p:cNvSpPr>
            <a:spLocks noGrp="1" noRot="1" noChangeAspect="1" noTextEdit="1"/>
          </p:cNvSpPr>
          <p:nvPr>
            <p:ph type="sldImg"/>
          </p:nvPr>
        </p:nvSpPr>
        <p:spPr bwMode="auto">
          <a:xfrm>
            <a:off x="381000" y="685800"/>
            <a:ext cx="6096000" cy="3429000"/>
          </a:xfrm>
          <a:noFill/>
          <a:ln>
            <a:solidFill>
              <a:srgbClr val="000000"/>
            </a:solidFill>
            <a:miter lim="800000"/>
            <a:headEnd/>
            <a:tailEnd/>
          </a:ln>
        </p:spPr>
      </p:sp>
      <p:sp>
        <p:nvSpPr>
          <p:cNvPr id="84994" name="Notes Placeholder 2"/>
          <p:cNvSpPr>
            <a:spLocks noGrp="1"/>
          </p:cNvSpPr>
          <p:nvPr>
            <p:ph type="body" idx="1"/>
          </p:nvPr>
        </p:nvSpPr>
        <p:spPr bwMode="auto">
          <a:noFill/>
        </p:spPr>
        <p:txBody>
          <a:bodyPr/>
          <a:lstStyle/>
          <a:p>
            <a:pPr>
              <a:spcBef>
                <a:spcPct val="0"/>
              </a:spcBef>
            </a:pPr>
            <a:endParaRPr lang="en-US" smtClean="0"/>
          </a:p>
        </p:txBody>
      </p:sp>
      <p:sp>
        <p:nvSpPr>
          <p:cNvPr id="84995" name="Slide Number Placeholder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algn="r"/>
            <a:fld id="{03E6435C-6A34-4A66-9A10-094E871BFC94}" type="slidenum">
              <a:rPr lang="en-US" sz="1200">
                <a:latin typeface="Calibri" pitchFamily="34" charset="0"/>
              </a:rPr>
              <a:pPr algn="r"/>
              <a:t>40</a:t>
            </a:fld>
            <a:endParaRPr lang="en-US" sz="1200">
              <a:latin typeface="Calibri" pitchFamily="34" charset="0"/>
            </a:endParaRPr>
          </a:p>
        </p:txBody>
      </p:sp>
    </p:spTree>
    <p:extLst>
      <p:ext uri="{BB962C8B-B14F-4D97-AF65-F5344CB8AC3E}">
        <p14:creationId xmlns:p14="http://schemas.microsoft.com/office/powerpoint/2010/main" val="216167307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1" name="Slide Image Placeholder 1"/>
          <p:cNvSpPr>
            <a:spLocks noGrp="1" noRot="1" noChangeAspect="1" noTextEdit="1"/>
          </p:cNvSpPr>
          <p:nvPr>
            <p:ph type="sldImg"/>
          </p:nvPr>
        </p:nvSpPr>
        <p:spPr bwMode="auto">
          <a:xfrm>
            <a:off x="381000" y="685800"/>
            <a:ext cx="6096000" cy="3429000"/>
          </a:xfrm>
          <a:noFill/>
          <a:ln>
            <a:solidFill>
              <a:srgbClr val="000000"/>
            </a:solidFill>
            <a:miter lim="800000"/>
            <a:headEnd/>
            <a:tailEnd/>
          </a:ln>
        </p:spPr>
      </p:sp>
      <p:sp>
        <p:nvSpPr>
          <p:cNvPr id="87042" name="Notes Placeholder 2"/>
          <p:cNvSpPr>
            <a:spLocks noGrp="1"/>
          </p:cNvSpPr>
          <p:nvPr>
            <p:ph type="body" idx="1"/>
          </p:nvPr>
        </p:nvSpPr>
        <p:spPr bwMode="auto">
          <a:noFill/>
        </p:spPr>
        <p:txBody>
          <a:bodyPr/>
          <a:lstStyle/>
          <a:p>
            <a:pPr>
              <a:spcBef>
                <a:spcPct val="0"/>
              </a:spcBef>
            </a:pPr>
            <a:endParaRPr lang="en-US" smtClean="0"/>
          </a:p>
        </p:txBody>
      </p:sp>
      <p:sp>
        <p:nvSpPr>
          <p:cNvPr id="87043" name="Slide Number Placeholder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algn="r"/>
            <a:fld id="{43A7CA4E-2412-4490-9ABE-CB76A8409599}" type="slidenum">
              <a:rPr lang="en-US" sz="1200">
                <a:latin typeface="Calibri" pitchFamily="34" charset="0"/>
              </a:rPr>
              <a:pPr algn="r"/>
              <a:t>41</a:t>
            </a:fld>
            <a:endParaRPr lang="en-US" sz="1200">
              <a:latin typeface="Calibri" pitchFamily="34" charset="0"/>
            </a:endParaRPr>
          </a:p>
        </p:txBody>
      </p:sp>
    </p:spTree>
    <p:extLst>
      <p:ext uri="{BB962C8B-B14F-4D97-AF65-F5344CB8AC3E}">
        <p14:creationId xmlns:p14="http://schemas.microsoft.com/office/powerpoint/2010/main" val="161633778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89" name="Slide Image Placeholder 1"/>
          <p:cNvSpPr>
            <a:spLocks noGrp="1" noRot="1" noChangeAspect="1" noTextEdit="1"/>
          </p:cNvSpPr>
          <p:nvPr>
            <p:ph type="sldImg"/>
          </p:nvPr>
        </p:nvSpPr>
        <p:spPr bwMode="auto">
          <a:xfrm>
            <a:off x="381000" y="685800"/>
            <a:ext cx="6096000" cy="3429000"/>
          </a:xfrm>
          <a:noFill/>
          <a:ln>
            <a:solidFill>
              <a:srgbClr val="000000"/>
            </a:solidFill>
            <a:miter lim="800000"/>
            <a:headEnd/>
            <a:tailEnd/>
          </a:ln>
        </p:spPr>
      </p:sp>
      <p:sp>
        <p:nvSpPr>
          <p:cNvPr id="89090" name="Notes Placeholder 2"/>
          <p:cNvSpPr>
            <a:spLocks noGrp="1"/>
          </p:cNvSpPr>
          <p:nvPr>
            <p:ph type="body" idx="1"/>
          </p:nvPr>
        </p:nvSpPr>
        <p:spPr bwMode="auto">
          <a:noFill/>
        </p:spPr>
        <p:txBody>
          <a:bodyPr/>
          <a:lstStyle/>
          <a:p>
            <a:pPr>
              <a:spcBef>
                <a:spcPct val="0"/>
              </a:spcBef>
            </a:pPr>
            <a:endParaRPr lang="en-US" smtClean="0"/>
          </a:p>
        </p:txBody>
      </p:sp>
      <p:sp>
        <p:nvSpPr>
          <p:cNvPr id="89091" name="Slide Number Placeholder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algn="r"/>
            <a:fld id="{99F55165-3CD6-4616-B9F7-597C1D10E3D2}" type="slidenum">
              <a:rPr lang="en-US" sz="1200">
                <a:latin typeface="Calibri" pitchFamily="34" charset="0"/>
              </a:rPr>
              <a:pPr algn="r"/>
              <a:t>42</a:t>
            </a:fld>
            <a:endParaRPr lang="en-US" sz="1200">
              <a:latin typeface="Calibri" pitchFamily="34" charset="0"/>
            </a:endParaRPr>
          </a:p>
        </p:txBody>
      </p:sp>
    </p:spTree>
    <p:extLst>
      <p:ext uri="{BB962C8B-B14F-4D97-AF65-F5344CB8AC3E}">
        <p14:creationId xmlns:p14="http://schemas.microsoft.com/office/powerpoint/2010/main" val="192349495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7" name="Slide Image Placeholder 1"/>
          <p:cNvSpPr>
            <a:spLocks noGrp="1" noRot="1" noChangeAspect="1" noTextEdit="1"/>
          </p:cNvSpPr>
          <p:nvPr>
            <p:ph type="sldImg"/>
          </p:nvPr>
        </p:nvSpPr>
        <p:spPr bwMode="auto">
          <a:xfrm>
            <a:off x="381000" y="685800"/>
            <a:ext cx="6096000" cy="3429000"/>
          </a:xfrm>
          <a:noFill/>
          <a:ln>
            <a:solidFill>
              <a:srgbClr val="000000"/>
            </a:solidFill>
            <a:miter lim="800000"/>
            <a:headEnd/>
            <a:tailEnd/>
          </a:ln>
        </p:spPr>
      </p:sp>
      <p:sp>
        <p:nvSpPr>
          <p:cNvPr id="91138" name="Notes Placeholder 2"/>
          <p:cNvSpPr>
            <a:spLocks noGrp="1"/>
          </p:cNvSpPr>
          <p:nvPr>
            <p:ph type="body" idx="1"/>
          </p:nvPr>
        </p:nvSpPr>
        <p:spPr bwMode="auto">
          <a:noFill/>
        </p:spPr>
        <p:txBody>
          <a:bodyPr/>
          <a:lstStyle/>
          <a:p>
            <a:pPr>
              <a:spcBef>
                <a:spcPct val="0"/>
              </a:spcBef>
            </a:pPr>
            <a:endParaRPr lang="en-US" smtClean="0"/>
          </a:p>
        </p:txBody>
      </p:sp>
      <p:sp>
        <p:nvSpPr>
          <p:cNvPr id="91139" name="Slide Number Placeholder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algn="r"/>
            <a:fld id="{18F98809-4A86-4DD3-AA40-5ADE40B290EF}" type="slidenum">
              <a:rPr lang="en-US" sz="1200">
                <a:latin typeface="Calibri" pitchFamily="34" charset="0"/>
              </a:rPr>
              <a:pPr algn="r"/>
              <a:t>43</a:t>
            </a:fld>
            <a:endParaRPr lang="en-US" sz="1200">
              <a:latin typeface="Calibri" pitchFamily="34" charset="0"/>
            </a:endParaRPr>
          </a:p>
        </p:txBody>
      </p:sp>
    </p:spTree>
    <p:extLst>
      <p:ext uri="{BB962C8B-B14F-4D97-AF65-F5344CB8AC3E}">
        <p14:creationId xmlns:p14="http://schemas.microsoft.com/office/powerpoint/2010/main" val="379688849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5" name="Slide Image Placeholder 1"/>
          <p:cNvSpPr>
            <a:spLocks noGrp="1" noRot="1" noChangeAspect="1" noTextEdit="1"/>
          </p:cNvSpPr>
          <p:nvPr>
            <p:ph type="sldImg"/>
          </p:nvPr>
        </p:nvSpPr>
        <p:spPr bwMode="auto">
          <a:xfrm>
            <a:off x="381000" y="685800"/>
            <a:ext cx="6096000" cy="3429000"/>
          </a:xfrm>
          <a:noFill/>
          <a:ln>
            <a:solidFill>
              <a:srgbClr val="000000"/>
            </a:solidFill>
            <a:miter lim="800000"/>
            <a:headEnd/>
            <a:tailEnd/>
          </a:ln>
        </p:spPr>
      </p:sp>
      <p:sp>
        <p:nvSpPr>
          <p:cNvPr id="93186" name="Notes Placeholder 2"/>
          <p:cNvSpPr>
            <a:spLocks noGrp="1"/>
          </p:cNvSpPr>
          <p:nvPr>
            <p:ph type="body" idx="1"/>
          </p:nvPr>
        </p:nvSpPr>
        <p:spPr bwMode="auto">
          <a:noFill/>
        </p:spPr>
        <p:txBody>
          <a:bodyPr/>
          <a:lstStyle/>
          <a:p>
            <a:pPr>
              <a:spcBef>
                <a:spcPct val="0"/>
              </a:spcBef>
            </a:pPr>
            <a:endParaRPr lang="en-US" smtClean="0"/>
          </a:p>
        </p:txBody>
      </p:sp>
      <p:sp>
        <p:nvSpPr>
          <p:cNvPr id="93187" name="Slide Number Placeholder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algn="r"/>
            <a:fld id="{258CF88F-759D-4025-BA0A-D53C9B032DCF}" type="slidenum">
              <a:rPr lang="en-US" sz="1200">
                <a:latin typeface="Calibri" pitchFamily="34" charset="0"/>
              </a:rPr>
              <a:pPr algn="r"/>
              <a:t>44</a:t>
            </a:fld>
            <a:endParaRPr lang="en-US" sz="1200">
              <a:latin typeface="Calibri" pitchFamily="34" charset="0"/>
            </a:endParaRPr>
          </a:p>
        </p:txBody>
      </p:sp>
    </p:spTree>
    <p:extLst>
      <p:ext uri="{BB962C8B-B14F-4D97-AF65-F5344CB8AC3E}">
        <p14:creationId xmlns:p14="http://schemas.microsoft.com/office/powerpoint/2010/main" val="140067766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29" name="Slide Image Placeholder 1"/>
          <p:cNvSpPr>
            <a:spLocks noGrp="1" noRot="1" noChangeAspect="1" noTextEdit="1"/>
          </p:cNvSpPr>
          <p:nvPr>
            <p:ph type="sldImg"/>
          </p:nvPr>
        </p:nvSpPr>
        <p:spPr bwMode="auto">
          <a:xfrm>
            <a:off x="381000" y="685800"/>
            <a:ext cx="6096000" cy="3429000"/>
          </a:xfrm>
          <a:noFill/>
          <a:ln>
            <a:solidFill>
              <a:srgbClr val="000000"/>
            </a:solidFill>
            <a:miter lim="800000"/>
            <a:headEnd/>
            <a:tailEnd/>
          </a:ln>
        </p:spPr>
      </p:sp>
      <p:sp>
        <p:nvSpPr>
          <p:cNvPr id="99330" name="Notes Placeholder 2"/>
          <p:cNvSpPr>
            <a:spLocks noGrp="1"/>
          </p:cNvSpPr>
          <p:nvPr>
            <p:ph type="body" idx="1"/>
          </p:nvPr>
        </p:nvSpPr>
        <p:spPr bwMode="auto">
          <a:noFill/>
        </p:spPr>
        <p:txBody>
          <a:bodyPr/>
          <a:lstStyle/>
          <a:p>
            <a:pPr>
              <a:spcBef>
                <a:spcPct val="0"/>
              </a:spcBef>
            </a:pPr>
            <a:endParaRPr lang="en-US" smtClean="0"/>
          </a:p>
        </p:txBody>
      </p:sp>
      <p:sp>
        <p:nvSpPr>
          <p:cNvPr id="99331" name="Slide Number Placeholder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algn="r"/>
            <a:fld id="{CB7DDAB0-FB8E-4EA0-B54A-17A39C86E2EB}" type="slidenum">
              <a:rPr lang="en-US" sz="1200">
                <a:latin typeface="Calibri" pitchFamily="34" charset="0"/>
              </a:rPr>
              <a:pPr algn="r"/>
              <a:t>46</a:t>
            </a:fld>
            <a:endParaRPr lang="en-US" sz="1200">
              <a:latin typeface="Calibri" pitchFamily="34" charset="0"/>
            </a:endParaRPr>
          </a:p>
        </p:txBody>
      </p:sp>
    </p:spTree>
    <p:extLst>
      <p:ext uri="{BB962C8B-B14F-4D97-AF65-F5344CB8AC3E}">
        <p14:creationId xmlns:p14="http://schemas.microsoft.com/office/powerpoint/2010/main" val="386723395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29" name="Slide Image Placeholder 1"/>
          <p:cNvSpPr>
            <a:spLocks noGrp="1" noRot="1" noChangeAspect="1" noTextEdit="1"/>
          </p:cNvSpPr>
          <p:nvPr>
            <p:ph type="sldImg"/>
          </p:nvPr>
        </p:nvSpPr>
        <p:spPr bwMode="auto">
          <a:xfrm>
            <a:off x="381000" y="685800"/>
            <a:ext cx="6096000" cy="3429000"/>
          </a:xfrm>
          <a:noFill/>
          <a:ln>
            <a:solidFill>
              <a:srgbClr val="000000"/>
            </a:solidFill>
            <a:miter lim="800000"/>
            <a:headEnd/>
            <a:tailEnd/>
          </a:ln>
        </p:spPr>
      </p:sp>
      <p:sp>
        <p:nvSpPr>
          <p:cNvPr id="99330" name="Notes Placeholder 2"/>
          <p:cNvSpPr>
            <a:spLocks noGrp="1"/>
          </p:cNvSpPr>
          <p:nvPr>
            <p:ph type="body" idx="1"/>
          </p:nvPr>
        </p:nvSpPr>
        <p:spPr bwMode="auto">
          <a:noFill/>
        </p:spPr>
        <p:txBody>
          <a:bodyPr/>
          <a:lstStyle/>
          <a:p>
            <a:pPr>
              <a:spcBef>
                <a:spcPct val="0"/>
              </a:spcBef>
            </a:pPr>
            <a:endParaRPr lang="en-US" smtClean="0"/>
          </a:p>
        </p:txBody>
      </p:sp>
      <p:sp>
        <p:nvSpPr>
          <p:cNvPr id="99331" name="Slide Number Placeholder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algn="r"/>
            <a:fld id="{CB7DDAB0-FB8E-4EA0-B54A-17A39C86E2EB}" type="slidenum">
              <a:rPr lang="en-US" sz="1200">
                <a:latin typeface="Calibri" pitchFamily="34" charset="0"/>
              </a:rPr>
              <a:pPr algn="r"/>
              <a:t>47</a:t>
            </a:fld>
            <a:endParaRPr lang="en-US" sz="1200">
              <a:latin typeface="Calibri" pitchFamily="34" charset="0"/>
            </a:endParaRPr>
          </a:p>
        </p:txBody>
      </p:sp>
    </p:spTree>
    <p:extLst>
      <p:ext uri="{BB962C8B-B14F-4D97-AF65-F5344CB8AC3E}">
        <p14:creationId xmlns:p14="http://schemas.microsoft.com/office/powerpoint/2010/main" val="386723395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7" name="Slide Image Placeholder 1"/>
          <p:cNvSpPr>
            <a:spLocks noGrp="1" noRot="1" noChangeAspect="1" noTextEdit="1"/>
          </p:cNvSpPr>
          <p:nvPr>
            <p:ph type="sldImg"/>
          </p:nvPr>
        </p:nvSpPr>
        <p:spPr bwMode="auto">
          <a:xfrm>
            <a:off x="381000" y="685800"/>
            <a:ext cx="6096000" cy="3429000"/>
          </a:xfrm>
          <a:noFill/>
          <a:ln>
            <a:solidFill>
              <a:srgbClr val="000000"/>
            </a:solidFill>
            <a:miter lim="800000"/>
            <a:headEnd/>
            <a:tailEnd/>
          </a:ln>
        </p:spPr>
      </p:sp>
      <p:sp>
        <p:nvSpPr>
          <p:cNvPr id="101378" name="Notes Placeholder 2"/>
          <p:cNvSpPr>
            <a:spLocks noGrp="1"/>
          </p:cNvSpPr>
          <p:nvPr>
            <p:ph type="body" idx="1"/>
          </p:nvPr>
        </p:nvSpPr>
        <p:spPr bwMode="auto">
          <a:noFill/>
        </p:spPr>
        <p:txBody>
          <a:bodyPr/>
          <a:lstStyle/>
          <a:p>
            <a:pPr>
              <a:spcBef>
                <a:spcPct val="0"/>
              </a:spcBef>
            </a:pPr>
            <a:endParaRPr lang="en-US" smtClean="0"/>
          </a:p>
        </p:txBody>
      </p:sp>
      <p:sp>
        <p:nvSpPr>
          <p:cNvPr id="101379" name="Slide Number Placeholder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algn="r"/>
            <a:fld id="{C6A094D9-4D27-4CAD-B825-389A46FA40FF}" type="slidenum">
              <a:rPr lang="en-US" sz="1200">
                <a:latin typeface="Calibri" pitchFamily="34" charset="0"/>
              </a:rPr>
              <a:pPr algn="r"/>
              <a:t>48</a:t>
            </a:fld>
            <a:endParaRPr lang="en-US" sz="1200">
              <a:latin typeface="Calibri" pitchFamily="34" charset="0"/>
            </a:endParaRPr>
          </a:p>
        </p:txBody>
      </p:sp>
    </p:spTree>
    <p:extLst>
      <p:ext uri="{BB962C8B-B14F-4D97-AF65-F5344CB8AC3E}">
        <p14:creationId xmlns:p14="http://schemas.microsoft.com/office/powerpoint/2010/main" val="91046953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4392" y="685802"/>
            <a:ext cx="9983609" cy="2971801"/>
          </a:xfrm>
        </p:spPr>
        <p:txBody>
          <a:bodyPr anchor="b">
            <a:normAutofit/>
          </a:bodyPr>
          <a:lstStyle>
            <a:lvl1pPr algn="l">
              <a:defRPr sz="4800" b="1" cap="none" spc="0">
                <a:ln w="10160">
                  <a:solidFill>
                    <a:schemeClr val="accent5"/>
                  </a:solidFill>
                  <a:prstDash val="solid"/>
                </a:ln>
                <a:solidFill>
                  <a:srgbClr val="FFFFFF"/>
                </a:solidFill>
                <a:effectLst>
                  <a:outerShdw blurRad="152400" dist="101600" dir="2700000" algn="tl" rotWithShape="0">
                    <a:prstClr val="black">
                      <a:alpha val="62000"/>
                    </a:prstClr>
                  </a:outerShdw>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684390" y="3843870"/>
            <a:ext cx="9983609" cy="1947333"/>
          </a:xfrm>
        </p:spPr>
        <p:txBody>
          <a:bodyPr anchor="t">
            <a:normAutofit/>
          </a:bodyPr>
          <a:lstStyle>
            <a:lvl1pPr marL="0" indent="0" algn="l">
              <a:buNone/>
              <a:defRPr sz="2100">
                <a:solidFill>
                  <a:schemeClr val="tx1"/>
                </a:solidFill>
              </a:defRPr>
            </a:lvl1pPr>
            <a:lvl2pPr marL="457113" indent="0" algn="ctr">
              <a:buNone/>
              <a:defRPr>
                <a:solidFill>
                  <a:schemeClr val="tx1">
                    <a:tint val="75000"/>
                  </a:schemeClr>
                </a:solidFill>
              </a:defRPr>
            </a:lvl2pPr>
            <a:lvl3pPr marL="914225" indent="0" algn="ctr">
              <a:buNone/>
              <a:defRPr>
                <a:solidFill>
                  <a:schemeClr val="tx1">
                    <a:tint val="75000"/>
                  </a:schemeClr>
                </a:solidFill>
              </a:defRPr>
            </a:lvl3pPr>
            <a:lvl4pPr marL="1371338" indent="0" algn="ctr">
              <a:buNone/>
              <a:defRPr>
                <a:solidFill>
                  <a:schemeClr val="tx1">
                    <a:tint val="75000"/>
                  </a:schemeClr>
                </a:solidFill>
              </a:defRPr>
            </a:lvl4pPr>
            <a:lvl5pPr marL="1828449" indent="0" algn="ctr">
              <a:buNone/>
              <a:defRPr>
                <a:solidFill>
                  <a:schemeClr val="tx1">
                    <a:tint val="75000"/>
                  </a:schemeClr>
                </a:solidFill>
              </a:defRPr>
            </a:lvl5pPr>
            <a:lvl6pPr marL="2285562" indent="0" algn="ctr">
              <a:buNone/>
              <a:defRPr>
                <a:solidFill>
                  <a:schemeClr val="tx1">
                    <a:tint val="75000"/>
                  </a:schemeClr>
                </a:solidFill>
              </a:defRPr>
            </a:lvl6pPr>
            <a:lvl7pPr marL="2742674" indent="0" algn="ctr">
              <a:buNone/>
              <a:defRPr>
                <a:solidFill>
                  <a:schemeClr val="tx1">
                    <a:tint val="75000"/>
                  </a:schemeClr>
                </a:solidFill>
              </a:defRPr>
            </a:lvl7pPr>
            <a:lvl8pPr marL="3199787" indent="0" algn="ctr">
              <a:buNone/>
              <a:defRPr>
                <a:solidFill>
                  <a:schemeClr val="tx1">
                    <a:tint val="75000"/>
                  </a:schemeClr>
                </a:solidFill>
              </a:defRPr>
            </a:lvl8pPr>
            <a:lvl9pPr marL="3656899" indent="0" algn="ctr">
              <a:buNone/>
              <a:defRPr>
                <a:solidFill>
                  <a:schemeClr val="tx1">
                    <a:tint val="75000"/>
                  </a:schemeClr>
                </a:solidFill>
              </a:defRPr>
            </a:lvl9pPr>
          </a:lstStyle>
          <a:p>
            <a:r>
              <a:rPr lang="en-US" smtClean="0"/>
              <a:t>Click to edit Master subtitle style</a:t>
            </a:r>
            <a:endParaRPr lang="en-US" dirty="0"/>
          </a:p>
        </p:txBody>
      </p:sp>
      <p:cxnSp>
        <p:nvCxnSpPr>
          <p:cNvPr id="16" name="Straight Connector 15"/>
          <p:cNvCxnSpPr/>
          <p:nvPr/>
        </p:nvCxnSpPr>
        <p:spPr>
          <a:xfrm flipH="1">
            <a:off x="8230156" y="8467"/>
            <a:ext cx="3810992" cy="3810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flipH="1">
            <a:off x="8839200" y="91549"/>
            <a:ext cx="3352803" cy="3439052"/>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flipH="1">
            <a:off x="9652000" y="228601"/>
            <a:ext cx="2540000" cy="2552703"/>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9150882" y="32280"/>
            <a:ext cx="3041121" cy="3099595"/>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flipH="1">
            <a:off x="10019734" y="496228"/>
            <a:ext cx="2172265" cy="217169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526428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nchor="t"/>
          <a:lstStyle>
            <a:lvl1pPr marL="285696" indent="-285696">
              <a:buSzPct val="100000"/>
              <a:buFont typeface="Wingdings" panose="05000000000000000000" pitchFamily="2" charset="2"/>
              <a:buChar char="v"/>
              <a:defRPr/>
            </a:lvl1pPr>
            <a:lvl2pPr marL="742808" indent="-285696">
              <a:buSzPct val="100000"/>
              <a:buFont typeface="Wingdings" panose="05000000000000000000" pitchFamily="2" charset="2"/>
              <a:buChar char="v"/>
              <a:defRPr/>
            </a:lvl2pPr>
            <a:lvl3pPr marL="1199919" indent="-285696">
              <a:buSzPct val="100000"/>
              <a:buFont typeface="Wingdings" panose="05000000000000000000" pitchFamily="2" charset="2"/>
              <a:buChar char="v"/>
              <a:defRPr/>
            </a:lvl3pPr>
            <a:lvl4pPr marL="1542755" indent="-171417">
              <a:buSzPct val="100000"/>
              <a:buFont typeface="Wingdings" panose="05000000000000000000" pitchFamily="2" charset="2"/>
              <a:buChar char="v"/>
              <a:defRPr/>
            </a:lvl4pPr>
            <a:lvl5pPr marL="1999866" indent="-171417">
              <a:buSzPct val="100000"/>
              <a:buFont typeface="Wingdings" panose="05000000000000000000" pitchFamily="2" charset="2"/>
              <a:buChar char="v"/>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cxnSp>
        <p:nvCxnSpPr>
          <p:cNvPr id="7" name="Straight Connector 6"/>
          <p:cNvCxnSpPr/>
          <p:nvPr/>
        </p:nvCxnSpPr>
        <p:spPr>
          <a:xfrm flipH="1">
            <a:off x="11278950" y="2963334"/>
            <a:ext cx="913052"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8" name="Straight Connector 7"/>
          <p:cNvCxnSpPr/>
          <p:nvPr/>
        </p:nvCxnSpPr>
        <p:spPr>
          <a:xfrm flipH="1">
            <a:off x="9209370" y="3190344"/>
            <a:ext cx="2982633"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10294974" y="3285070"/>
            <a:ext cx="1897028"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10445824" y="3131080"/>
            <a:ext cx="1746177"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10921673" y="3683005"/>
            <a:ext cx="1270332"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6987556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84391" y="2006600"/>
            <a:ext cx="8536624" cy="2281600"/>
          </a:xfrm>
        </p:spPr>
        <p:txBody>
          <a:bodyPr anchor="b">
            <a:normAutofit/>
          </a:bodyPr>
          <a:lstStyle>
            <a:lvl1pPr algn="l">
              <a:defRPr sz="3600" b="1" cap="all"/>
            </a:lvl1pPr>
          </a:lstStyle>
          <a:p>
            <a:r>
              <a:rPr lang="en-US" smtClean="0"/>
              <a:t>Click to edit Master title style</a:t>
            </a:r>
            <a:endParaRPr lang="en-US"/>
          </a:p>
        </p:txBody>
      </p:sp>
      <p:sp>
        <p:nvSpPr>
          <p:cNvPr id="3" name="Text Placeholder 2"/>
          <p:cNvSpPr>
            <a:spLocks noGrp="1"/>
          </p:cNvSpPr>
          <p:nvPr>
            <p:ph type="body" idx="1"/>
          </p:nvPr>
        </p:nvSpPr>
        <p:spPr>
          <a:xfrm>
            <a:off x="684393" y="4495800"/>
            <a:ext cx="8536623" cy="1498600"/>
          </a:xfrm>
        </p:spPr>
        <p:txBody>
          <a:bodyPr anchor="t">
            <a:normAutofit/>
          </a:bodyPr>
          <a:lstStyle>
            <a:lvl1pPr marL="0" indent="0" algn="l">
              <a:buNone/>
              <a:defRPr sz="1700">
                <a:solidFill>
                  <a:schemeClr val="tx1"/>
                </a:solidFill>
              </a:defRPr>
            </a:lvl1pPr>
            <a:lvl2pPr marL="457113" indent="0">
              <a:buNone/>
              <a:defRPr sz="1700">
                <a:solidFill>
                  <a:schemeClr val="tx1">
                    <a:tint val="75000"/>
                  </a:schemeClr>
                </a:solidFill>
              </a:defRPr>
            </a:lvl2pPr>
            <a:lvl3pPr marL="914225" indent="0">
              <a:buNone/>
              <a:defRPr sz="1600">
                <a:solidFill>
                  <a:schemeClr val="tx1">
                    <a:tint val="75000"/>
                  </a:schemeClr>
                </a:solidFill>
              </a:defRPr>
            </a:lvl3pPr>
            <a:lvl4pPr marL="1371338" indent="0">
              <a:buNone/>
              <a:defRPr sz="1500">
                <a:solidFill>
                  <a:schemeClr val="tx1">
                    <a:tint val="75000"/>
                  </a:schemeClr>
                </a:solidFill>
              </a:defRPr>
            </a:lvl4pPr>
            <a:lvl5pPr marL="1828449" indent="0">
              <a:buNone/>
              <a:defRPr sz="1500">
                <a:solidFill>
                  <a:schemeClr val="tx1">
                    <a:tint val="75000"/>
                  </a:schemeClr>
                </a:solidFill>
              </a:defRPr>
            </a:lvl5pPr>
            <a:lvl6pPr marL="2285562" indent="0">
              <a:buNone/>
              <a:defRPr sz="1500">
                <a:solidFill>
                  <a:schemeClr val="tx1">
                    <a:tint val="75000"/>
                  </a:schemeClr>
                </a:solidFill>
              </a:defRPr>
            </a:lvl6pPr>
            <a:lvl7pPr marL="2742674" indent="0">
              <a:buNone/>
              <a:defRPr sz="1500">
                <a:solidFill>
                  <a:schemeClr val="tx1">
                    <a:tint val="75000"/>
                  </a:schemeClr>
                </a:solidFill>
              </a:defRPr>
            </a:lvl7pPr>
            <a:lvl8pPr marL="3199787" indent="0">
              <a:buNone/>
              <a:defRPr sz="1500">
                <a:solidFill>
                  <a:schemeClr val="tx1">
                    <a:tint val="75000"/>
                  </a:schemeClr>
                </a:solidFill>
              </a:defRPr>
            </a:lvl8pPr>
            <a:lvl9pPr marL="3656899" indent="0">
              <a:buNone/>
              <a:defRPr sz="1500">
                <a:solidFill>
                  <a:schemeClr val="tx1">
                    <a:tint val="75000"/>
                  </a:schemeClr>
                </a:solidFill>
              </a:defRPr>
            </a:lvl9pPr>
          </a:lstStyle>
          <a:p>
            <a:pPr lvl="0"/>
            <a:r>
              <a:rPr lang="en-US" smtClean="0"/>
              <a:t>Click to edit Master text styles</a:t>
            </a:r>
          </a:p>
        </p:txBody>
      </p:sp>
      <p:cxnSp>
        <p:nvCxnSpPr>
          <p:cNvPr id="7" name="Straight Connector 6"/>
          <p:cNvCxnSpPr/>
          <p:nvPr/>
        </p:nvCxnSpPr>
        <p:spPr>
          <a:xfrm flipH="1">
            <a:off x="11278950" y="2963334"/>
            <a:ext cx="913052"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8" name="Straight Connector 7"/>
          <p:cNvCxnSpPr/>
          <p:nvPr/>
        </p:nvCxnSpPr>
        <p:spPr>
          <a:xfrm flipH="1">
            <a:off x="9209370" y="3190344"/>
            <a:ext cx="2982633"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10294974" y="3285070"/>
            <a:ext cx="1897028"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10445824" y="3131080"/>
            <a:ext cx="1746177"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10921673" y="3683005"/>
            <a:ext cx="1270332"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5889479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4391" y="685803"/>
            <a:ext cx="4938941" cy="3615267"/>
          </a:xfrm>
        </p:spPr>
        <p:txBody>
          <a:bodyPr>
            <a:normAutofit/>
          </a:bodyPr>
          <a:lstStyle>
            <a:lvl1pPr>
              <a:defRPr sz="1700"/>
            </a:lvl1pPr>
            <a:lvl2pPr>
              <a:defRPr sz="1600"/>
            </a:lvl2pPr>
            <a:lvl3pPr>
              <a:defRPr sz="1500"/>
            </a:lvl3pPr>
            <a:lvl4pPr>
              <a:defRPr sz="1200"/>
            </a:lvl4pPr>
            <a:lvl5pPr>
              <a:defRPr sz="1200"/>
            </a:lvl5pPr>
            <a:lvl6pPr>
              <a:defRPr sz="1700"/>
            </a:lvl6pPr>
            <a:lvl7pPr>
              <a:defRPr sz="1700"/>
            </a:lvl7pPr>
            <a:lvl8pPr>
              <a:defRPr sz="1700"/>
            </a:lvl8pPr>
            <a:lvl9pPr>
              <a:defRPr sz="17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809649" y="685801"/>
            <a:ext cx="4935764" cy="3615267"/>
          </a:xfrm>
        </p:spPr>
        <p:txBody>
          <a:bodyPr>
            <a:normAutofit/>
          </a:bodyPr>
          <a:lstStyle>
            <a:lvl1pPr>
              <a:defRPr sz="1700"/>
            </a:lvl1pPr>
            <a:lvl2pPr>
              <a:defRPr sz="1600"/>
            </a:lvl2pPr>
            <a:lvl3pPr>
              <a:defRPr sz="1500"/>
            </a:lvl3pPr>
            <a:lvl4pPr>
              <a:defRPr sz="1200"/>
            </a:lvl4pPr>
            <a:lvl5pPr>
              <a:defRPr sz="1200"/>
            </a:lvl5pPr>
            <a:lvl6pPr>
              <a:defRPr sz="1700"/>
            </a:lvl6pPr>
            <a:lvl7pPr>
              <a:defRPr sz="1700"/>
            </a:lvl7pPr>
            <a:lvl8pPr>
              <a:defRPr sz="1700"/>
            </a:lvl8pPr>
            <a:lvl9pPr>
              <a:defRPr sz="17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cxnSp>
        <p:nvCxnSpPr>
          <p:cNvPr id="8" name="Straight Connector 7"/>
          <p:cNvCxnSpPr/>
          <p:nvPr/>
        </p:nvCxnSpPr>
        <p:spPr>
          <a:xfrm flipH="1">
            <a:off x="11278950" y="2963334"/>
            <a:ext cx="913052"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9209370" y="3190344"/>
            <a:ext cx="2982633"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10294974" y="3285070"/>
            <a:ext cx="1897028"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10445824" y="3131080"/>
            <a:ext cx="1746177"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flipH="1">
            <a:off x="10921673" y="3683005"/>
            <a:ext cx="1270332"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6859592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972335" y="685800"/>
            <a:ext cx="4650999" cy="576263"/>
          </a:xfrm>
        </p:spPr>
        <p:txBody>
          <a:bodyPr anchor="b">
            <a:noAutofit/>
          </a:bodyPr>
          <a:lstStyle>
            <a:lvl1pPr marL="0" indent="0">
              <a:buNone/>
              <a:defRPr sz="2800" b="0">
                <a:solidFill>
                  <a:schemeClr val="tx1"/>
                </a:solidFill>
              </a:defRPr>
            </a:lvl1pPr>
            <a:lvl2pPr marL="457113" indent="0">
              <a:buNone/>
              <a:defRPr sz="2000" b="1"/>
            </a:lvl2pPr>
            <a:lvl3pPr marL="914225" indent="0">
              <a:buNone/>
              <a:defRPr sz="1700" b="1"/>
            </a:lvl3pPr>
            <a:lvl4pPr marL="1371338" indent="0">
              <a:buNone/>
              <a:defRPr sz="1600" b="1"/>
            </a:lvl4pPr>
            <a:lvl5pPr marL="1828449" indent="0">
              <a:buNone/>
              <a:defRPr sz="1600" b="1"/>
            </a:lvl5pPr>
            <a:lvl6pPr marL="2285562" indent="0">
              <a:buNone/>
              <a:defRPr sz="1600" b="1"/>
            </a:lvl6pPr>
            <a:lvl7pPr marL="2742674" indent="0">
              <a:buNone/>
              <a:defRPr sz="1600" b="1"/>
            </a:lvl7pPr>
            <a:lvl8pPr marL="3199787" indent="0">
              <a:buNone/>
              <a:defRPr sz="1600" b="1"/>
            </a:lvl8pPr>
            <a:lvl9pPr marL="3656899"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84391" y="1270529"/>
            <a:ext cx="4938941" cy="3030539"/>
          </a:xfrm>
        </p:spPr>
        <p:txBody>
          <a:bodyPr anchor="t">
            <a:normAutofit/>
          </a:bodyPr>
          <a:lstStyle>
            <a:lvl1pPr>
              <a:defRPr sz="1700"/>
            </a:lvl1pPr>
            <a:lvl2pPr>
              <a:defRPr sz="1600"/>
            </a:lvl2pPr>
            <a:lvl3pPr>
              <a:defRPr sz="1500"/>
            </a:lvl3pPr>
            <a:lvl4pPr>
              <a:defRPr sz="1200"/>
            </a:lvl4pPr>
            <a:lvl5pPr>
              <a:defRPr sz="12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080651" y="685800"/>
            <a:ext cx="4666349" cy="576263"/>
          </a:xfrm>
        </p:spPr>
        <p:txBody>
          <a:bodyPr anchor="b">
            <a:noAutofit/>
          </a:bodyPr>
          <a:lstStyle>
            <a:lvl1pPr marL="0" indent="0">
              <a:buNone/>
              <a:defRPr sz="2800" b="0">
                <a:solidFill>
                  <a:schemeClr val="tx1"/>
                </a:solidFill>
              </a:defRPr>
            </a:lvl1pPr>
            <a:lvl2pPr marL="457113" indent="0">
              <a:buNone/>
              <a:defRPr sz="2000" b="1"/>
            </a:lvl2pPr>
            <a:lvl3pPr marL="914225" indent="0">
              <a:buNone/>
              <a:defRPr sz="1700" b="1"/>
            </a:lvl3pPr>
            <a:lvl4pPr marL="1371338" indent="0">
              <a:buNone/>
              <a:defRPr sz="1600" b="1"/>
            </a:lvl4pPr>
            <a:lvl5pPr marL="1828449" indent="0">
              <a:buNone/>
              <a:defRPr sz="1600" b="1"/>
            </a:lvl5pPr>
            <a:lvl6pPr marL="2285562" indent="0">
              <a:buNone/>
              <a:defRPr sz="1600" b="1"/>
            </a:lvl6pPr>
            <a:lvl7pPr marL="2742674" indent="0">
              <a:buNone/>
              <a:defRPr sz="1600" b="1"/>
            </a:lvl7pPr>
            <a:lvl8pPr marL="3199787" indent="0">
              <a:buNone/>
              <a:defRPr sz="1600" b="1"/>
            </a:lvl8pPr>
            <a:lvl9pPr marL="3656899"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808057" y="1262061"/>
            <a:ext cx="4930472" cy="3030539"/>
          </a:xfrm>
        </p:spPr>
        <p:txBody>
          <a:bodyPr anchor="t">
            <a:normAutofit/>
          </a:bodyPr>
          <a:lstStyle>
            <a:lvl1pPr>
              <a:defRPr sz="1700"/>
            </a:lvl1pPr>
            <a:lvl2pPr>
              <a:defRPr sz="1600"/>
            </a:lvl2pPr>
            <a:lvl3pPr>
              <a:defRPr sz="1500"/>
            </a:lvl3pPr>
            <a:lvl4pPr>
              <a:defRPr sz="1200"/>
            </a:lvl4pPr>
            <a:lvl5pPr>
              <a:defRPr sz="12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cxnSp>
        <p:nvCxnSpPr>
          <p:cNvPr id="10" name="Straight Connector 9"/>
          <p:cNvCxnSpPr/>
          <p:nvPr/>
        </p:nvCxnSpPr>
        <p:spPr>
          <a:xfrm flipH="1">
            <a:off x="11278950" y="2963334"/>
            <a:ext cx="913052"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9209370" y="3190344"/>
            <a:ext cx="2982633"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flipH="1">
            <a:off x="10294974" y="3285070"/>
            <a:ext cx="1897028"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3" name="Straight Connector 12"/>
          <p:cNvCxnSpPr/>
          <p:nvPr/>
        </p:nvCxnSpPr>
        <p:spPr>
          <a:xfrm flipH="1">
            <a:off x="10445824" y="3131080"/>
            <a:ext cx="1746177"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4" name="Straight Connector 13"/>
          <p:cNvCxnSpPr/>
          <p:nvPr/>
        </p:nvCxnSpPr>
        <p:spPr>
          <a:xfrm flipH="1">
            <a:off x="10921673" y="3683005"/>
            <a:ext cx="1270332"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8400164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cxnSp>
        <p:nvCxnSpPr>
          <p:cNvPr id="6" name="Straight Connector 5"/>
          <p:cNvCxnSpPr/>
          <p:nvPr/>
        </p:nvCxnSpPr>
        <p:spPr>
          <a:xfrm flipH="1">
            <a:off x="11278950" y="2963334"/>
            <a:ext cx="913052"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 name="Straight Connector 6"/>
          <p:cNvCxnSpPr/>
          <p:nvPr/>
        </p:nvCxnSpPr>
        <p:spPr>
          <a:xfrm flipH="1">
            <a:off x="9209370" y="3190344"/>
            <a:ext cx="2982633"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8" name="Straight Connector 7"/>
          <p:cNvCxnSpPr/>
          <p:nvPr/>
        </p:nvCxnSpPr>
        <p:spPr>
          <a:xfrm flipH="1">
            <a:off x="10294974" y="3285070"/>
            <a:ext cx="1897028"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10445824" y="3131080"/>
            <a:ext cx="1746177"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10921673" y="3683005"/>
            <a:ext cx="1270332"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081316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cxnSp>
        <p:nvCxnSpPr>
          <p:cNvPr id="5" name="Straight Connector 4"/>
          <p:cNvCxnSpPr/>
          <p:nvPr/>
        </p:nvCxnSpPr>
        <p:spPr>
          <a:xfrm flipH="1">
            <a:off x="11278950" y="2963334"/>
            <a:ext cx="913052"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6" name="Straight Connector 5"/>
          <p:cNvCxnSpPr/>
          <p:nvPr/>
        </p:nvCxnSpPr>
        <p:spPr>
          <a:xfrm flipH="1">
            <a:off x="9209370" y="3190344"/>
            <a:ext cx="2982633"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 name="Straight Connector 6"/>
          <p:cNvCxnSpPr/>
          <p:nvPr/>
        </p:nvCxnSpPr>
        <p:spPr>
          <a:xfrm flipH="1">
            <a:off x="10294974" y="3285070"/>
            <a:ext cx="1897028"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8" name="Straight Connector 7"/>
          <p:cNvCxnSpPr/>
          <p:nvPr/>
        </p:nvCxnSpPr>
        <p:spPr>
          <a:xfrm flipH="1">
            <a:off x="10445824" y="3131080"/>
            <a:ext cx="1746177"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10921673" y="3683005"/>
            <a:ext cx="1270332"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9935104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086858" y="685800"/>
            <a:ext cx="3658553" cy="1371600"/>
          </a:xfrm>
        </p:spPr>
        <p:txBody>
          <a:bodyPr anchor="b">
            <a:normAutofit/>
          </a:bodyPr>
          <a:lstStyle>
            <a:lvl1pPr algn="l">
              <a:defRPr sz="2400" b="0"/>
            </a:lvl1pPr>
          </a:lstStyle>
          <a:p>
            <a:r>
              <a:rPr lang="en-US" smtClean="0"/>
              <a:t>Click to edit Master title style</a:t>
            </a:r>
            <a:endParaRPr lang="en-US"/>
          </a:p>
        </p:txBody>
      </p:sp>
      <p:sp>
        <p:nvSpPr>
          <p:cNvPr id="3" name="Content Placeholder 2"/>
          <p:cNvSpPr>
            <a:spLocks noGrp="1"/>
          </p:cNvSpPr>
          <p:nvPr>
            <p:ph idx="1"/>
          </p:nvPr>
        </p:nvSpPr>
        <p:spPr>
          <a:xfrm>
            <a:off x="684392" y="685800"/>
            <a:ext cx="5945149" cy="5308600"/>
          </a:xfrm>
        </p:spPr>
        <p:txBody>
          <a:bodyPr anchor="ctr">
            <a:normAutofit/>
          </a:bodyPr>
          <a:lstStyle>
            <a:lvl1pPr>
              <a:defRPr sz="2000"/>
            </a:lvl1pPr>
            <a:lvl2pPr>
              <a:defRPr sz="1700"/>
            </a:lvl2pPr>
            <a:lvl3pPr>
              <a:defRPr sz="1600"/>
            </a:lvl3pPr>
            <a:lvl4pPr>
              <a:defRPr sz="1500"/>
            </a:lvl4pPr>
            <a:lvl5pPr>
              <a:defRPr sz="15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7086858" y="2209801"/>
            <a:ext cx="3658553" cy="2091267"/>
          </a:xfrm>
        </p:spPr>
        <p:txBody>
          <a:bodyPr anchor="t">
            <a:normAutofit/>
          </a:bodyPr>
          <a:lstStyle>
            <a:lvl1pPr marL="0" indent="0">
              <a:buNone/>
              <a:defRPr sz="1600"/>
            </a:lvl1pPr>
            <a:lvl2pPr marL="457113" indent="0">
              <a:buNone/>
              <a:defRPr sz="1200"/>
            </a:lvl2pPr>
            <a:lvl3pPr marL="914225" indent="0">
              <a:buNone/>
              <a:defRPr sz="1100"/>
            </a:lvl3pPr>
            <a:lvl4pPr marL="1371338" indent="0">
              <a:buNone/>
              <a:defRPr sz="900"/>
            </a:lvl4pPr>
            <a:lvl5pPr marL="1828449" indent="0">
              <a:buNone/>
              <a:defRPr sz="900"/>
            </a:lvl5pPr>
            <a:lvl6pPr marL="2285562" indent="0">
              <a:buNone/>
              <a:defRPr sz="900"/>
            </a:lvl6pPr>
            <a:lvl7pPr marL="2742674" indent="0">
              <a:buNone/>
              <a:defRPr sz="900"/>
            </a:lvl7pPr>
            <a:lvl8pPr marL="3199787" indent="0">
              <a:buNone/>
              <a:defRPr sz="900"/>
            </a:lvl8pPr>
            <a:lvl9pPr marL="3656899" indent="0">
              <a:buNone/>
              <a:defRPr sz="900"/>
            </a:lvl9pPr>
          </a:lstStyle>
          <a:p>
            <a:pPr lvl="0"/>
            <a:r>
              <a:rPr lang="en-US" smtClean="0"/>
              <a:t>Click to edit Master text styles</a:t>
            </a:r>
          </a:p>
        </p:txBody>
      </p:sp>
      <p:cxnSp>
        <p:nvCxnSpPr>
          <p:cNvPr id="8" name="Straight Connector 7"/>
          <p:cNvCxnSpPr/>
          <p:nvPr/>
        </p:nvCxnSpPr>
        <p:spPr>
          <a:xfrm flipH="1">
            <a:off x="11278950" y="2963334"/>
            <a:ext cx="913052"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9209370" y="3190344"/>
            <a:ext cx="2982633"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10294974" y="3285070"/>
            <a:ext cx="1897028"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10445824" y="3131080"/>
            <a:ext cx="1746177"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flipH="1">
            <a:off x="10921673" y="3683005"/>
            <a:ext cx="1270332"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1076833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4043" y="1447800"/>
            <a:ext cx="6021368" cy="1143000"/>
          </a:xfrm>
        </p:spPr>
        <p:txBody>
          <a:bodyPr anchor="b">
            <a:normAutofit/>
          </a:bodyPr>
          <a:lstStyle>
            <a:lvl1pPr algn="l">
              <a:defRPr sz="2800" b="0"/>
            </a:lvl1pPr>
          </a:lstStyle>
          <a:p>
            <a:r>
              <a:rPr lang="en-US" smtClean="0"/>
              <a:t>Click to edit Master title style</a:t>
            </a:r>
            <a:endParaRPr lang="en-US"/>
          </a:p>
        </p:txBody>
      </p:sp>
      <p:sp>
        <p:nvSpPr>
          <p:cNvPr id="4" name="Text Placeholder 3"/>
          <p:cNvSpPr>
            <a:spLocks noGrp="1"/>
          </p:cNvSpPr>
          <p:nvPr>
            <p:ph type="body" sz="half" idx="2"/>
          </p:nvPr>
        </p:nvSpPr>
        <p:spPr>
          <a:xfrm>
            <a:off x="4724043" y="2777068"/>
            <a:ext cx="6022956" cy="2048933"/>
          </a:xfrm>
        </p:spPr>
        <p:txBody>
          <a:bodyPr anchor="t">
            <a:normAutofit/>
          </a:bodyPr>
          <a:lstStyle>
            <a:lvl1pPr marL="0" indent="0">
              <a:buNone/>
              <a:defRPr sz="1700"/>
            </a:lvl1pPr>
            <a:lvl2pPr marL="457113" indent="0">
              <a:buNone/>
              <a:defRPr sz="1200"/>
            </a:lvl2pPr>
            <a:lvl3pPr marL="914225" indent="0">
              <a:buNone/>
              <a:defRPr sz="1100"/>
            </a:lvl3pPr>
            <a:lvl4pPr marL="1371338" indent="0">
              <a:buNone/>
              <a:defRPr sz="900"/>
            </a:lvl4pPr>
            <a:lvl5pPr marL="1828449" indent="0">
              <a:buNone/>
              <a:defRPr sz="900"/>
            </a:lvl5pPr>
            <a:lvl6pPr marL="2285562" indent="0">
              <a:buNone/>
              <a:defRPr sz="900"/>
            </a:lvl6pPr>
            <a:lvl7pPr marL="2742674" indent="0">
              <a:buNone/>
              <a:defRPr sz="900"/>
            </a:lvl7pPr>
            <a:lvl8pPr marL="3199787" indent="0">
              <a:buNone/>
              <a:defRPr sz="900"/>
            </a:lvl8pPr>
            <a:lvl9pPr marL="3656899" indent="0">
              <a:buNone/>
              <a:defRPr sz="900"/>
            </a:lvl9pPr>
          </a:lstStyle>
          <a:p>
            <a:pPr lvl="0"/>
            <a:r>
              <a:rPr lang="en-US" smtClean="0"/>
              <a:t>Click to edit Master text styles</a:t>
            </a:r>
          </a:p>
        </p:txBody>
      </p:sp>
      <p:sp>
        <p:nvSpPr>
          <p:cNvPr id="14" name="Picture Placeholder 2"/>
          <p:cNvSpPr>
            <a:spLocks noGrp="1"/>
          </p:cNvSpPr>
          <p:nvPr>
            <p:ph type="pic" idx="1"/>
          </p:nvPr>
        </p:nvSpPr>
        <p:spPr>
          <a:xfrm>
            <a:off x="989270" y="914400"/>
            <a:ext cx="3281828" cy="45720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ctr">
            <a:normAutofit/>
          </a:bodyPr>
          <a:lstStyle>
            <a:lvl1pPr marL="0" indent="0" algn="ctr">
              <a:buNone/>
              <a:defRPr sz="1600"/>
            </a:lvl1pPr>
            <a:lvl2pPr marL="457113" indent="0">
              <a:buNone/>
              <a:defRPr sz="2800"/>
            </a:lvl2pPr>
            <a:lvl3pPr marL="914225" indent="0">
              <a:buNone/>
              <a:defRPr sz="2400"/>
            </a:lvl3pPr>
            <a:lvl4pPr marL="1371338" indent="0">
              <a:buNone/>
              <a:defRPr sz="2000"/>
            </a:lvl4pPr>
            <a:lvl5pPr marL="1828449" indent="0">
              <a:buNone/>
              <a:defRPr sz="2000"/>
            </a:lvl5pPr>
            <a:lvl6pPr marL="2285562" indent="0">
              <a:buNone/>
              <a:defRPr sz="2000"/>
            </a:lvl6pPr>
            <a:lvl7pPr marL="2742674" indent="0">
              <a:buNone/>
              <a:defRPr sz="2000"/>
            </a:lvl7pPr>
            <a:lvl8pPr marL="3199787" indent="0">
              <a:buNone/>
              <a:defRPr sz="2000"/>
            </a:lvl8pPr>
            <a:lvl9pPr marL="3656899" indent="0">
              <a:buNone/>
              <a:defRPr sz="2000"/>
            </a:lvl9pPr>
          </a:lstStyle>
          <a:p>
            <a:r>
              <a:rPr lang="en-US" smtClean="0"/>
              <a:t>Click icon to add picture</a:t>
            </a:r>
            <a:endParaRPr lang="en-US"/>
          </a:p>
        </p:txBody>
      </p:sp>
      <p:cxnSp>
        <p:nvCxnSpPr>
          <p:cNvPr id="8" name="Straight Connector 7"/>
          <p:cNvCxnSpPr/>
          <p:nvPr/>
        </p:nvCxnSpPr>
        <p:spPr>
          <a:xfrm flipH="1">
            <a:off x="11278950" y="2963334"/>
            <a:ext cx="913052"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9209370" y="3190344"/>
            <a:ext cx="2982633"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10294974" y="3285070"/>
            <a:ext cx="1897028"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10445824" y="3131080"/>
            <a:ext cx="1746177"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flipH="1">
            <a:off x="10921673" y="3683005"/>
            <a:ext cx="1270332"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5907879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cxnSp>
        <p:nvCxnSpPr>
          <p:cNvPr id="6" name="Straight Connector 5"/>
          <p:cNvCxnSpPr/>
          <p:nvPr/>
        </p:nvCxnSpPr>
        <p:spPr>
          <a:xfrm flipH="1">
            <a:off x="11278950" y="2963334"/>
            <a:ext cx="913052"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 name="Straight Connector 6"/>
          <p:cNvCxnSpPr/>
          <p:nvPr/>
        </p:nvCxnSpPr>
        <p:spPr>
          <a:xfrm flipH="1">
            <a:off x="9209370" y="3190344"/>
            <a:ext cx="2982633"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8" name="Straight Connector 7"/>
          <p:cNvCxnSpPr/>
          <p:nvPr/>
        </p:nvCxnSpPr>
        <p:spPr>
          <a:xfrm flipH="1">
            <a:off x="10294974" y="3285070"/>
            <a:ext cx="1897028"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10445824" y="3131080"/>
            <a:ext cx="1746177"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10921673" y="3683005"/>
            <a:ext cx="1270332"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sp>
        <p:nvSpPr>
          <p:cNvPr id="16" name="Text Placeholder 9"/>
          <p:cNvSpPr>
            <a:spLocks noGrp="1"/>
          </p:cNvSpPr>
          <p:nvPr>
            <p:ph type="body" sz="quarter" idx="14"/>
          </p:nvPr>
        </p:nvSpPr>
        <p:spPr>
          <a:xfrm>
            <a:off x="914640" y="3843867"/>
            <a:ext cx="8306373" cy="457200"/>
          </a:xfrm>
        </p:spPr>
        <p:txBody>
          <a:bodyPr anchor="t">
            <a:normAutofit/>
          </a:bodyPr>
          <a:lstStyle>
            <a:lvl1pPr marL="0" indent="0">
              <a:buFontTx/>
              <a:buNone/>
              <a:defRPr sz="1600"/>
            </a:lvl1pPr>
            <a:lvl2pPr marL="457113" indent="0">
              <a:buFontTx/>
              <a:buNone/>
              <a:defRPr/>
            </a:lvl2pPr>
            <a:lvl3pPr marL="914225" indent="0">
              <a:buFontTx/>
              <a:buNone/>
              <a:defRPr/>
            </a:lvl3pPr>
            <a:lvl4pPr marL="1371338" indent="0">
              <a:buFontTx/>
              <a:buNone/>
              <a:defRPr/>
            </a:lvl4pPr>
            <a:lvl5pPr marL="1828449" indent="0">
              <a:buFontTx/>
              <a:buNone/>
              <a:defRPr/>
            </a:lvl5pPr>
          </a:lstStyle>
          <a:p>
            <a:pPr lvl="0"/>
            <a:r>
              <a:rPr lang="en-US" smtClean="0"/>
              <a:t>Click to edit Master text styles</a:t>
            </a:r>
          </a:p>
        </p:txBody>
      </p:sp>
      <p:sp>
        <p:nvSpPr>
          <p:cNvPr id="17" name="Picture Placeholder 2"/>
          <p:cNvSpPr>
            <a:spLocks noGrp="1"/>
          </p:cNvSpPr>
          <p:nvPr>
            <p:ph type="pic" idx="13"/>
          </p:nvPr>
        </p:nvSpPr>
        <p:spPr>
          <a:xfrm>
            <a:off x="685979" y="533400"/>
            <a:ext cx="10821631" cy="31242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ctr">
            <a:normAutofit/>
          </a:bodyPr>
          <a:lstStyle>
            <a:lvl1pPr marL="0" indent="0" algn="ctr">
              <a:buNone/>
              <a:defRPr sz="1600"/>
            </a:lvl1pPr>
            <a:lvl2pPr marL="457113" indent="0">
              <a:buNone/>
              <a:defRPr sz="2800"/>
            </a:lvl2pPr>
            <a:lvl3pPr marL="914225" indent="0">
              <a:buNone/>
              <a:defRPr sz="2400"/>
            </a:lvl3pPr>
            <a:lvl4pPr marL="1371338" indent="0">
              <a:buNone/>
              <a:defRPr sz="2000"/>
            </a:lvl4pPr>
            <a:lvl5pPr marL="1828449" indent="0">
              <a:buNone/>
              <a:defRPr sz="2000"/>
            </a:lvl5pPr>
            <a:lvl6pPr marL="2285562" indent="0">
              <a:buNone/>
              <a:defRPr sz="2000"/>
            </a:lvl6pPr>
            <a:lvl7pPr marL="2742674" indent="0">
              <a:buNone/>
              <a:defRPr sz="2000"/>
            </a:lvl7pPr>
            <a:lvl8pPr marL="3199787" indent="0">
              <a:buNone/>
              <a:defRPr sz="2000"/>
            </a:lvl8pPr>
            <a:lvl9pPr marL="3656899" indent="0">
              <a:buNone/>
              <a:defRPr sz="2000"/>
            </a:lvl9pPr>
          </a:lstStyle>
          <a:p>
            <a:r>
              <a:rPr lang="en-US" smtClean="0"/>
              <a:t>Click icon to add picture</a:t>
            </a:r>
            <a:endParaRPr lang="en-US" dirty="0"/>
          </a:p>
        </p:txBody>
      </p:sp>
    </p:spTree>
    <p:extLst>
      <p:ext uri="{BB962C8B-B14F-4D97-AF65-F5344CB8AC3E}">
        <p14:creationId xmlns:p14="http://schemas.microsoft.com/office/powerpoint/2010/main" val="4292789150"/>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secHead"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84391" y="685800"/>
            <a:ext cx="10061020" cy="2743200"/>
          </a:xfrm>
        </p:spPr>
        <p:txBody>
          <a:bodyPr anchor="ctr">
            <a:normAutofit/>
          </a:bodyPr>
          <a:lstStyle>
            <a:lvl1pPr algn="l">
              <a:defRPr sz="3200" b="0" cap="all"/>
            </a:lvl1pPr>
          </a:lstStyle>
          <a:p>
            <a:r>
              <a:rPr lang="en-US" smtClean="0"/>
              <a:t>Click to edit Master title style</a:t>
            </a:r>
            <a:endParaRPr lang="en-US"/>
          </a:p>
        </p:txBody>
      </p:sp>
      <p:sp>
        <p:nvSpPr>
          <p:cNvPr id="3" name="Text Placeholder 2"/>
          <p:cNvSpPr>
            <a:spLocks noGrp="1"/>
          </p:cNvSpPr>
          <p:nvPr>
            <p:ph type="body" idx="1"/>
          </p:nvPr>
        </p:nvSpPr>
        <p:spPr>
          <a:xfrm>
            <a:off x="684390" y="4114800"/>
            <a:ext cx="8538212" cy="1879600"/>
          </a:xfrm>
        </p:spPr>
        <p:txBody>
          <a:bodyPr anchor="ctr">
            <a:normAutofit/>
          </a:bodyPr>
          <a:lstStyle>
            <a:lvl1pPr marL="0" indent="0" algn="l">
              <a:buNone/>
              <a:defRPr sz="2000">
                <a:solidFill>
                  <a:schemeClr val="tx1"/>
                </a:solidFill>
              </a:defRPr>
            </a:lvl1pPr>
            <a:lvl2pPr marL="457113" indent="0">
              <a:buNone/>
              <a:defRPr sz="1700">
                <a:solidFill>
                  <a:schemeClr val="tx1">
                    <a:tint val="75000"/>
                  </a:schemeClr>
                </a:solidFill>
              </a:defRPr>
            </a:lvl2pPr>
            <a:lvl3pPr marL="914225" indent="0">
              <a:buNone/>
              <a:defRPr sz="1600">
                <a:solidFill>
                  <a:schemeClr val="tx1">
                    <a:tint val="75000"/>
                  </a:schemeClr>
                </a:solidFill>
              </a:defRPr>
            </a:lvl3pPr>
            <a:lvl4pPr marL="1371338" indent="0">
              <a:buNone/>
              <a:defRPr sz="1500">
                <a:solidFill>
                  <a:schemeClr val="tx1">
                    <a:tint val="75000"/>
                  </a:schemeClr>
                </a:solidFill>
              </a:defRPr>
            </a:lvl4pPr>
            <a:lvl5pPr marL="1828449" indent="0">
              <a:buNone/>
              <a:defRPr sz="1500">
                <a:solidFill>
                  <a:schemeClr val="tx1">
                    <a:tint val="75000"/>
                  </a:schemeClr>
                </a:solidFill>
              </a:defRPr>
            </a:lvl5pPr>
            <a:lvl6pPr marL="2285562" indent="0">
              <a:buNone/>
              <a:defRPr sz="1500">
                <a:solidFill>
                  <a:schemeClr val="tx1">
                    <a:tint val="75000"/>
                  </a:schemeClr>
                </a:solidFill>
              </a:defRPr>
            </a:lvl6pPr>
            <a:lvl7pPr marL="2742674" indent="0">
              <a:buNone/>
              <a:defRPr sz="1500">
                <a:solidFill>
                  <a:schemeClr val="tx1">
                    <a:tint val="75000"/>
                  </a:schemeClr>
                </a:solidFill>
              </a:defRPr>
            </a:lvl7pPr>
            <a:lvl8pPr marL="3199787" indent="0">
              <a:buNone/>
              <a:defRPr sz="1500">
                <a:solidFill>
                  <a:schemeClr val="tx1">
                    <a:tint val="75000"/>
                  </a:schemeClr>
                </a:solidFill>
              </a:defRPr>
            </a:lvl8pPr>
            <a:lvl9pPr marL="3656899" indent="0">
              <a:buNone/>
              <a:defRPr sz="1500">
                <a:solidFill>
                  <a:schemeClr val="tx1">
                    <a:tint val="75000"/>
                  </a:schemeClr>
                </a:solidFill>
              </a:defRPr>
            </a:lvl9pPr>
          </a:lstStyle>
          <a:p>
            <a:pPr lvl="0"/>
            <a:r>
              <a:rPr lang="en-US" smtClean="0"/>
              <a:t>Click to edit Master text styles</a:t>
            </a:r>
          </a:p>
        </p:txBody>
      </p:sp>
      <p:cxnSp>
        <p:nvCxnSpPr>
          <p:cNvPr id="17" name="Straight Connector 16"/>
          <p:cNvCxnSpPr/>
          <p:nvPr/>
        </p:nvCxnSpPr>
        <p:spPr>
          <a:xfrm flipH="1">
            <a:off x="11278950" y="2963334"/>
            <a:ext cx="913052"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flipH="1">
            <a:off x="9209370" y="3190344"/>
            <a:ext cx="2982633"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flipH="1">
            <a:off x="10294974" y="3285070"/>
            <a:ext cx="1897028"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10445824" y="3131080"/>
            <a:ext cx="1746177"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10921673" y="3683005"/>
            <a:ext cx="1270332"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124053894"/>
      </p:ext>
    </p:extLst>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710" y="685800"/>
            <a:ext cx="9146383" cy="2743200"/>
          </a:xfrm>
        </p:spPr>
        <p:txBody>
          <a:bodyPr anchor="ctr">
            <a:normAutofit/>
          </a:bodyPr>
          <a:lstStyle>
            <a:lvl1pPr algn="l">
              <a:defRPr sz="3200" b="0" cap="all">
                <a:solidFill>
                  <a:schemeClr val="tx1"/>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684393" y="4301070"/>
            <a:ext cx="8536623" cy="1684865"/>
          </a:xfrm>
        </p:spPr>
        <p:txBody>
          <a:bodyPr anchor="ctr">
            <a:normAutofit/>
          </a:bodyPr>
          <a:lstStyle>
            <a:lvl1pPr marL="0" indent="0" algn="l">
              <a:buNone/>
              <a:defRPr sz="2000">
                <a:solidFill>
                  <a:schemeClr val="tx1"/>
                </a:solidFill>
              </a:defRPr>
            </a:lvl1pPr>
            <a:lvl2pPr marL="457113" indent="0">
              <a:buNone/>
              <a:defRPr sz="1700">
                <a:solidFill>
                  <a:schemeClr val="tx1">
                    <a:tint val="75000"/>
                  </a:schemeClr>
                </a:solidFill>
              </a:defRPr>
            </a:lvl2pPr>
            <a:lvl3pPr marL="914225" indent="0">
              <a:buNone/>
              <a:defRPr sz="1600">
                <a:solidFill>
                  <a:schemeClr val="tx1">
                    <a:tint val="75000"/>
                  </a:schemeClr>
                </a:solidFill>
              </a:defRPr>
            </a:lvl3pPr>
            <a:lvl4pPr marL="1371338" indent="0">
              <a:buNone/>
              <a:defRPr sz="1500">
                <a:solidFill>
                  <a:schemeClr val="tx1">
                    <a:tint val="75000"/>
                  </a:schemeClr>
                </a:solidFill>
              </a:defRPr>
            </a:lvl4pPr>
            <a:lvl5pPr marL="1828449" indent="0">
              <a:buNone/>
              <a:defRPr sz="1500">
                <a:solidFill>
                  <a:schemeClr val="tx1">
                    <a:tint val="75000"/>
                  </a:schemeClr>
                </a:solidFill>
              </a:defRPr>
            </a:lvl5pPr>
            <a:lvl6pPr marL="2285562" indent="0">
              <a:buNone/>
              <a:defRPr sz="1500">
                <a:solidFill>
                  <a:schemeClr val="tx1">
                    <a:tint val="75000"/>
                  </a:schemeClr>
                </a:solidFill>
              </a:defRPr>
            </a:lvl6pPr>
            <a:lvl7pPr marL="2742674" indent="0">
              <a:buNone/>
              <a:defRPr sz="1500">
                <a:solidFill>
                  <a:schemeClr val="tx1">
                    <a:tint val="75000"/>
                  </a:schemeClr>
                </a:solidFill>
              </a:defRPr>
            </a:lvl7pPr>
            <a:lvl8pPr marL="3199787" indent="0">
              <a:buNone/>
              <a:defRPr sz="1500">
                <a:solidFill>
                  <a:schemeClr val="tx1">
                    <a:tint val="75000"/>
                  </a:schemeClr>
                </a:solidFill>
              </a:defRPr>
            </a:lvl8pPr>
            <a:lvl9pPr marL="3656899" indent="0">
              <a:buNone/>
              <a:defRPr sz="1500">
                <a:solidFill>
                  <a:schemeClr val="tx1">
                    <a:tint val="75000"/>
                  </a:schemeClr>
                </a:solidFill>
              </a:defRPr>
            </a:lvl9pPr>
          </a:lstStyle>
          <a:p>
            <a:pPr lvl="0"/>
            <a:r>
              <a:rPr lang="en-US" smtClean="0"/>
              <a:t>Click to edit Master text styles</a:t>
            </a:r>
          </a:p>
        </p:txBody>
      </p:sp>
      <p:sp>
        <p:nvSpPr>
          <p:cNvPr id="10" name="Text Placeholder 9"/>
          <p:cNvSpPr>
            <a:spLocks noGrp="1"/>
          </p:cNvSpPr>
          <p:nvPr>
            <p:ph type="body" sz="quarter" idx="13"/>
          </p:nvPr>
        </p:nvSpPr>
        <p:spPr>
          <a:xfrm>
            <a:off x="1446590" y="3429000"/>
            <a:ext cx="8536623" cy="381000"/>
          </a:xfrm>
        </p:spPr>
        <p:txBody>
          <a:bodyPr anchor="ctr"/>
          <a:lstStyle>
            <a:lvl1pPr marL="0" indent="0">
              <a:buFontTx/>
              <a:buNone/>
              <a:defRPr/>
            </a:lvl1pPr>
            <a:lvl2pPr marL="457113" indent="0">
              <a:buFontTx/>
              <a:buNone/>
              <a:defRPr/>
            </a:lvl2pPr>
            <a:lvl3pPr marL="914225" indent="0">
              <a:buFontTx/>
              <a:buNone/>
              <a:defRPr/>
            </a:lvl3pPr>
            <a:lvl4pPr marL="1371338" indent="0">
              <a:buFontTx/>
              <a:buNone/>
              <a:defRPr/>
            </a:lvl4pPr>
            <a:lvl5pPr marL="1828449" indent="0">
              <a:buFontTx/>
              <a:buNone/>
              <a:defRPr/>
            </a:lvl5pPr>
          </a:lstStyle>
          <a:p>
            <a:pPr lvl="0"/>
            <a:r>
              <a:rPr lang="en-US" smtClean="0"/>
              <a:t>Click to edit Master text styles</a:t>
            </a:r>
          </a:p>
        </p:txBody>
      </p:sp>
      <p:sp>
        <p:nvSpPr>
          <p:cNvPr id="14" name="TextBox 13"/>
          <p:cNvSpPr txBox="1"/>
          <p:nvPr/>
        </p:nvSpPr>
        <p:spPr>
          <a:xfrm>
            <a:off x="531951" y="812223"/>
            <a:ext cx="609759" cy="584776"/>
          </a:xfrm>
          <a:prstGeom prst="rect">
            <a:avLst/>
          </a:prstGeom>
        </p:spPr>
        <p:txBody>
          <a:bodyPr vert="horz" lIns="91426" tIns="45714" rIns="91426" bIns="45714"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smtClean="0">
                <a:solidFill>
                  <a:schemeClr val="tx1"/>
                </a:solidFill>
                <a:effectLst/>
              </a:rPr>
              <a:t>“</a:t>
            </a:r>
            <a:endParaRPr lang="en-US" sz="8000" dirty="0">
              <a:solidFill>
                <a:schemeClr val="tx1"/>
              </a:solidFill>
              <a:effectLst/>
            </a:endParaRPr>
          </a:p>
        </p:txBody>
      </p:sp>
      <p:sp>
        <p:nvSpPr>
          <p:cNvPr id="15" name="TextBox 14"/>
          <p:cNvSpPr txBox="1"/>
          <p:nvPr/>
        </p:nvSpPr>
        <p:spPr>
          <a:xfrm>
            <a:off x="10288091" y="2768601"/>
            <a:ext cx="609759" cy="584776"/>
          </a:xfrm>
          <a:prstGeom prst="rect">
            <a:avLst/>
          </a:prstGeom>
        </p:spPr>
        <p:txBody>
          <a:bodyPr vert="horz" lIns="91426" tIns="45714" rIns="91426" bIns="45714"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smtClean="0">
                <a:solidFill>
                  <a:schemeClr val="tx1"/>
                </a:solidFill>
                <a:effectLst/>
              </a:rPr>
              <a:t>”</a:t>
            </a:r>
            <a:endParaRPr lang="en-US" sz="8000" dirty="0">
              <a:solidFill>
                <a:schemeClr val="tx1"/>
              </a:solidFill>
              <a:effectLst/>
            </a:endParaRPr>
          </a:p>
        </p:txBody>
      </p:sp>
      <p:cxnSp>
        <p:nvCxnSpPr>
          <p:cNvPr id="23" name="Straight Connector 22"/>
          <p:cNvCxnSpPr/>
          <p:nvPr/>
        </p:nvCxnSpPr>
        <p:spPr>
          <a:xfrm flipH="1">
            <a:off x="11278950" y="2963334"/>
            <a:ext cx="913052"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4" name="Straight Connector 23"/>
          <p:cNvCxnSpPr/>
          <p:nvPr/>
        </p:nvCxnSpPr>
        <p:spPr>
          <a:xfrm flipH="1">
            <a:off x="9209370" y="3190344"/>
            <a:ext cx="2982633"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5" name="Straight Connector 24"/>
          <p:cNvCxnSpPr/>
          <p:nvPr/>
        </p:nvCxnSpPr>
        <p:spPr>
          <a:xfrm flipH="1">
            <a:off x="10294974" y="3285070"/>
            <a:ext cx="1897028"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6" name="Straight Connector 25"/>
          <p:cNvCxnSpPr/>
          <p:nvPr/>
        </p:nvCxnSpPr>
        <p:spPr>
          <a:xfrm flipH="1">
            <a:off x="10445824" y="3131080"/>
            <a:ext cx="1746177"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7" name="Straight Connector 26"/>
          <p:cNvCxnSpPr/>
          <p:nvPr/>
        </p:nvCxnSpPr>
        <p:spPr>
          <a:xfrm flipH="1">
            <a:off x="10921673" y="3683005"/>
            <a:ext cx="1270332"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200968514"/>
      </p:ext>
    </p:extLst>
  </p:cSld>
  <p:clrMapOvr>
    <a:masterClrMapping/>
  </p:clrMapOvr>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type="secHead"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84391" y="3429000"/>
            <a:ext cx="8536623" cy="1697400"/>
          </a:xfrm>
        </p:spPr>
        <p:txBody>
          <a:bodyPr anchor="b">
            <a:normAutofit/>
          </a:bodyPr>
          <a:lstStyle>
            <a:lvl1pPr algn="l">
              <a:defRPr sz="3200" b="0" cap="all"/>
            </a:lvl1pPr>
          </a:lstStyle>
          <a:p>
            <a:r>
              <a:rPr lang="en-US" smtClean="0"/>
              <a:t>Click to edit Master title style</a:t>
            </a:r>
            <a:endParaRPr lang="en-US"/>
          </a:p>
        </p:txBody>
      </p:sp>
      <p:sp>
        <p:nvSpPr>
          <p:cNvPr id="3" name="Text Placeholder 2"/>
          <p:cNvSpPr>
            <a:spLocks noGrp="1"/>
          </p:cNvSpPr>
          <p:nvPr>
            <p:ph type="body" idx="1"/>
          </p:nvPr>
        </p:nvSpPr>
        <p:spPr>
          <a:xfrm>
            <a:off x="684390" y="5132981"/>
            <a:ext cx="8538213" cy="860400"/>
          </a:xfrm>
        </p:spPr>
        <p:txBody>
          <a:bodyPr anchor="t">
            <a:normAutofit/>
          </a:bodyPr>
          <a:lstStyle>
            <a:lvl1pPr marL="0" indent="0" algn="l">
              <a:buNone/>
              <a:defRPr sz="2000">
                <a:solidFill>
                  <a:schemeClr val="tx1"/>
                </a:solidFill>
              </a:defRPr>
            </a:lvl1pPr>
            <a:lvl2pPr marL="457113" indent="0">
              <a:buNone/>
              <a:defRPr sz="1700">
                <a:solidFill>
                  <a:schemeClr val="tx1">
                    <a:tint val="75000"/>
                  </a:schemeClr>
                </a:solidFill>
              </a:defRPr>
            </a:lvl2pPr>
            <a:lvl3pPr marL="914225" indent="0">
              <a:buNone/>
              <a:defRPr sz="1600">
                <a:solidFill>
                  <a:schemeClr val="tx1">
                    <a:tint val="75000"/>
                  </a:schemeClr>
                </a:solidFill>
              </a:defRPr>
            </a:lvl3pPr>
            <a:lvl4pPr marL="1371338" indent="0">
              <a:buNone/>
              <a:defRPr sz="1500">
                <a:solidFill>
                  <a:schemeClr val="tx1">
                    <a:tint val="75000"/>
                  </a:schemeClr>
                </a:solidFill>
              </a:defRPr>
            </a:lvl4pPr>
            <a:lvl5pPr marL="1828449" indent="0">
              <a:buNone/>
              <a:defRPr sz="1500">
                <a:solidFill>
                  <a:schemeClr val="tx1">
                    <a:tint val="75000"/>
                  </a:schemeClr>
                </a:solidFill>
              </a:defRPr>
            </a:lvl5pPr>
            <a:lvl6pPr marL="2285562" indent="0">
              <a:buNone/>
              <a:defRPr sz="1500">
                <a:solidFill>
                  <a:schemeClr val="tx1">
                    <a:tint val="75000"/>
                  </a:schemeClr>
                </a:solidFill>
              </a:defRPr>
            </a:lvl6pPr>
            <a:lvl7pPr marL="2742674" indent="0">
              <a:buNone/>
              <a:defRPr sz="1500">
                <a:solidFill>
                  <a:schemeClr val="tx1">
                    <a:tint val="75000"/>
                  </a:schemeClr>
                </a:solidFill>
              </a:defRPr>
            </a:lvl7pPr>
            <a:lvl8pPr marL="3199787" indent="0">
              <a:buNone/>
              <a:defRPr sz="1500">
                <a:solidFill>
                  <a:schemeClr val="tx1">
                    <a:tint val="75000"/>
                  </a:schemeClr>
                </a:solidFill>
              </a:defRPr>
            </a:lvl8pPr>
            <a:lvl9pPr marL="3656899" indent="0">
              <a:buNone/>
              <a:defRPr sz="1500">
                <a:solidFill>
                  <a:schemeClr val="tx1">
                    <a:tint val="75000"/>
                  </a:schemeClr>
                </a:solidFill>
              </a:defRPr>
            </a:lvl9pPr>
          </a:lstStyle>
          <a:p>
            <a:pPr lvl="0"/>
            <a:r>
              <a:rPr lang="en-US" smtClean="0"/>
              <a:t>Click to edit Master text styles</a:t>
            </a:r>
          </a:p>
        </p:txBody>
      </p:sp>
      <p:cxnSp>
        <p:nvCxnSpPr>
          <p:cNvPr id="7" name="Straight Connector 6"/>
          <p:cNvCxnSpPr/>
          <p:nvPr/>
        </p:nvCxnSpPr>
        <p:spPr>
          <a:xfrm flipH="1">
            <a:off x="11278950" y="2963334"/>
            <a:ext cx="913052"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8" name="Straight Connector 7"/>
          <p:cNvCxnSpPr/>
          <p:nvPr/>
        </p:nvCxnSpPr>
        <p:spPr>
          <a:xfrm flipH="1">
            <a:off x="9209370" y="3190344"/>
            <a:ext cx="2982633"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10294974" y="3285070"/>
            <a:ext cx="1897028"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10445824" y="3131080"/>
            <a:ext cx="1746177"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10921673" y="3683005"/>
            <a:ext cx="1270332"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068808220"/>
      </p:ext>
    </p:extLst>
  </p:cSld>
  <p:clrMapOvr>
    <a:masterClrMapping/>
  </p:clrMapOvr>
  <p:hf sldNum="0"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141711" y="685800"/>
            <a:ext cx="9146381" cy="2743200"/>
          </a:xfrm>
        </p:spPr>
        <p:txBody>
          <a:bodyPr anchor="ctr">
            <a:normAutofit/>
          </a:bodyPr>
          <a:lstStyle>
            <a:lvl1pPr algn="l">
              <a:defRPr sz="3200" b="0" cap="all">
                <a:solidFill>
                  <a:schemeClr val="tx1"/>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684391" y="4978400"/>
            <a:ext cx="8536624" cy="1016000"/>
          </a:xfrm>
        </p:spPr>
        <p:txBody>
          <a:bodyPr anchor="t">
            <a:normAutofit/>
          </a:bodyPr>
          <a:lstStyle>
            <a:lvl1pPr marL="0" indent="0" algn="l">
              <a:buNone/>
              <a:defRPr sz="1700">
                <a:solidFill>
                  <a:schemeClr val="tx1"/>
                </a:solidFill>
              </a:defRPr>
            </a:lvl1pPr>
            <a:lvl2pPr marL="457113" indent="0">
              <a:buNone/>
              <a:defRPr sz="1700">
                <a:solidFill>
                  <a:schemeClr val="tx1">
                    <a:tint val="75000"/>
                  </a:schemeClr>
                </a:solidFill>
              </a:defRPr>
            </a:lvl2pPr>
            <a:lvl3pPr marL="914225" indent="0">
              <a:buNone/>
              <a:defRPr sz="1600">
                <a:solidFill>
                  <a:schemeClr val="tx1">
                    <a:tint val="75000"/>
                  </a:schemeClr>
                </a:solidFill>
              </a:defRPr>
            </a:lvl3pPr>
            <a:lvl4pPr marL="1371338" indent="0">
              <a:buNone/>
              <a:defRPr sz="1500">
                <a:solidFill>
                  <a:schemeClr val="tx1">
                    <a:tint val="75000"/>
                  </a:schemeClr>
                </a:solidFill>
              </a:defRPr>
            </a:lvl4pPr>
            <a:lvl5pPr marL="1828449" indent="0">
              <a:buNone/>
              <a:defRPr sz="1500">
                <a:solidFill>
                  <a:schemeClr val="tx1">
                    <a:tint val="75000"/>
                  </a:schemeClr>
                </a:solidFill>
              </a:defRPr>
            </a:lvl5pPr>
            <a:lvl6pPr marL="2285562" indent="0">
              <a:buNone/>
              <a:defRPr sz="1500">
                <a:solidFill>
                  <a:schemeClr val="tx1">
                    <a:tint val="75000"/>
                  </a:schemeClr>
                </a:solidFill>
              </a:defRPr>
            </a:lvl6pPr>
            <a:lvl7pPr marL="2742674" indent="0">
              <a:buNone/>
              <a:defRPr sz="1500">
                <a:solidFill>
                  <a:schemeClr val="tx1">
                    <a:tint val="75000"/>
                  </a:schemeClr>
                </a:solidFill>
              </a:defRPr>
            </a:lvl7pPr>
            <a:lvl8pPr marL="3199787" indent="0">
              <a:buNone/>
              <a:defRPr sz="1500">
                <a:solidFill>
                  <a:schemeClr val="tx1">
                    <a:tint val="75000"/>
                  </a:schemeClr>
                </a:solidFill>
              </a:defRPr>
            </a:lvl8pPr>
            <a:lvl9pPr marL="3656899" indent="0">
              <a:buNone/>
              <a:defRPr sz="1500">
                <a:solidFill>
                  <a:schemeClr val="tx1">
                    <a:tint val="75000"/>
                  </a:schemeClr>
                </a:solidFill>
              </a:defRPr>
            </a:lvl9pPr>
          </a:lstStyle>
          <a:p>
            <a:pPr lvl="0"/>
            <a:r>
              <a:rPr lang="en-US" smtClean="0"/>
              <a:t>Click to edit Master text styles</a:t>
            </a:r>
          </a:p>
        </p:txBody>
      </p:sp>
      <p:sp>
        <p:nvSpPr>
          <p:cNvPr id="10" name="Text Placeholder 9"/>
          <p:cNvSpPr>
            <a:spLocks noGrp="1"/>
          </p:cNvSpPr>
          <p:nvPr>
            <p:ph type="body" sz="quarter" idx="13"/>
          </p:nvPr>
        </p:nvSpPr>
        <p:spPr>
          <a:xfrm>
            <a:off x="684392" y="3928533"/>
            <a:ext cx="8536624" cy="1049867"/>
          </a:xfrm>
        </p:spPr>
        <p:txBody>
          <a:bodyPr vert="horz" lIns="91450" tIns="45726" rIns="91450" bIns="45726" rtlCol="0" anchor="b">
            <a:normAutofit/>
          </a:bodyPr>
          <a:lstStyle>
            <a:lvl1pPr>
              <a:defRPr lang="en-US" sz="2400" b="0" cap="all" dirty="0" smtClean="0">
                <a:ln w="3175" cmpd="sng">
                  <a:noFill/>
                </a:ln>
                <a:solidFill>
                  <a:schemeClr val="tx1"/>
                </a:solidFill>
                <a:effectLst/>
                <a:latin typeface="+mj-lt"/>
                <a:ea typeface="+mj-ea"/>
                <a:cs typeface="Trebuchet MS"/>
              </a:defRPr>
            </a:lvl1pPr>
          </a:lstStyle>
          <a:p>
            <a:pPr marL="0" lvl="0">
              <a:spcBef>
                <a:spcPct val="0"/>
              </a:spcBef>
              <a:buNone/>
            </a:pPr>
            <a:r>
              <a:rPr lang="en-US" smtClean="0"/>
              <a:t>Click to edit Master text styles</a:t>
            </a:r>
          </a:p>
        </p:txBody>
      </p:sp>
      <p:sp>
        <p:nvSpPr>
          <p:cNvPr id="11" name="TextBox 10"/>
          <p:cNvSpPr txBox="1"/>
          <p:nvPr/>
        </p:nvSpPr>
        <p:spPr>
          <a:xfrm>
            <a:off x="531951" y="812223"/>
            <a:ext cx="609759" cy="584776"/>
          </a:xfrm>
          <a:prstGeom prst="rect">
            <a:avLst/>
          </a:prstGeom>
        </p:spPr>
        <p:txBody>
          <a:bodyPr vert="horz" lIns="91426" tIns="45714" rIns="91426" bIns="45714"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smtClean="0">
                <a:solidFill>
                  <a:schemeClr val="tx1"/>
                </a:solidFill>
                <a:effectLst/>
              </a:rPr>
              <a:t>“</a:t>
            </a:r>
            <a:endParaRPr lang="en-US" sz="8000" dirty="0">
              <a:solidFill>
                <a:schemeClr val="tx1"/>
              </a:solidFill>
              <a:effectLst/>
            </a:endParaRPr>
          </a:p>
        </p:txBody>
      </p:sp>
      <p:sp>
        <p:nvSpPr>
          <p:cNvPr id="12" name="TextBox 11"/>
          <p:cNvSpPr txBox="1"/>
          <p:nvPr/>
        </p:nvSpPr>
        <p:spPr>
          <a:xfrm>
            <a:off x="10288091" y="2768601"/>
            <a:ext cx="609759" cy="584776"/>
          </a:xfrm>
          <a:prstGeom prst="rect">
            <a:avLst/>
          </a:prstGeom>
        </p:spPr>
        <p:txBody>
          <a:bodyPr vert="horz" lIns="91426" tIns="45714" rIns="91426" bIns="45714"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smtClean="0">
                <a:solidFill>
                  <a:schemeClr val="tx1"/>
                </a:solidFill>
                <a:effectLst/>
              </a:rPr>
              <a:t>”</a:t>
            </a:r>
            <a:endParaRPr lang="en-US" sz="8000" dirty="0">
              <a:solidFill>
                <a:schemeClr val="tx1"/>
              </a:solidFill>
              <a:effectLst/>
            </a:endParaRPr>
          </a:p>
        </p:txBody>
      </p:sp>
      <p:cxnSp>
        <p:nvCxnSpPr>
          <p:cNvPr id="13" name="Straight Connector 12"/>
          <p:cNvCxnSpPr/>
          <p:nvPr/>
        </p:nvCxnSpPr>
        <p:spPr>
          <a:xfrm flipH="1">
            <a:off x="11278950" y="2963334"/>
            <a:ext cx="913052"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6" name="Straight Connector 15"/>
          <p:cNvCxnSpPr/>
          <p:nvPr/>
        </p:nvCxnSpPr>
        <p:spPr>
          <a:xfrm flipH="1">
            <a:off x="9209370" y="3190344"/>
            <a:ext cx="2982633"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flipH="1">
            <a:off x="10294974" y="3285070"/>
            <a:ext cx="1897028"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flipH="1">
            <a:off x="10445824" y="3131080"/>
            <a:ext cx="1746177"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flipH="1">
            <a:off x="10921673" y="3683005"/>
            <a:ext cx="1270332"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510870682"/>
      </p:ext>
    </p:extLst>
  </p:cSld>
  <p:clrMapOvr>
    <a:masterClrMapping/>
  </p:clrMapOvr>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4391" y="685800"/>
            <a:ext cx="10061020" cy="2743200"/>
          </a:xfrm>
        </p:spPr>
        <p:txBody>
          <a:bodyPr vert="horz" lIns="91450" tIns="45726" rIns="91450" bIns="45726" rtlCol="0" anchor="ctr">
            <a:normAutofit/>
          </a:bodyPr>
          <a:lstStyle>
            <a:lvl1pPr>
              <a:defRPr lang="en-US" b="0" dirty="0"/>
            </a:lvl1pPr>
          </a:lstStyle>
          <a:p>
            <a:pPr marL="0" lvl="0"/>
            <a:r>
              <a:rPr lang="en-US" smtClean="0"/>
              <a:t>Click to edit Master title style</a:t>
            </a:r>
            <a:endParaRPr lang="en-US" dirty="0"/>
          </a:p>
        </p:txBody>
      </p:sp>
      <p:sp>
        <p:nvSpPr>
          <p:cNvPr id="3" name="Text Placeholder 2"/>
          <p:cNvSpPr>
            <a:spLocks noGrp="1"/>
          </p:cNvSpPr>
          <p:nvPr>
            <p:ph type="body" idx="1"/>
          </p:nvPr>
        </p:nvSpPr>
        <p:spPr>
          <a:xfrm>
            <a:off x="684391" y="4766735"/>
            <a:ext cx="8536624" cy="1227667"/>
          </a:xfrm>
        </p:spPr>
        <p:txBody>
          <a:bodyPr anchor="t">
            <a:normAutofit/>
          </a:bodyPr>
          <a:lstStyle>
            <a:lvl1pPr marL="0" indent="0" algn="l">
              <a:buNone/>
              <a:defRPr sz="1700">
                <a:solidFill>
                  <a:schemeClr val="tx1"/>
                </a:solidFill>
              </a:defRPr>
            </a:lvl1pPr>
            <a:lvl2pPr marL="457113" indent="0">
              <a:buNone/>
              <a:defRPr sz="1700">
                <a:solidFill>
                  <a:schemeClr val="tx1">
                    <a:tint val="75000"/>
                  </a:schemeClr>
                </a:solidFill>
              </a:defRPr>
            </a:lvl2pPr>
            <a:lvl3pPr marL="914225" indent="0">
              <a:buNone/>
              <a:defRPr sz="1600">
                <a:solidFill>
                  <a:schemeClr val="tx1">
                    <a:tint val="75000"/>
                  </a:schemeClr>
                </a:solidFill>
              </a:defRPr>
            </a:lvl3pPr>
            <a:lvl4pPr marL="1371338" indent="0">
              <a:buNone/>
              <a:defRPr sz="1500">
                <a:solidFill>
                  <a:schemeClr val="tx1">
                    <a:tint val="75000"/>
                  </a:schemeClr>
                </a:solidFill>
              </a:defRPr>
            </a:lvl4pPr>
            <a:lvl5pPr marL="1828449" indent="0">
              <a:buNone/>
              <a:defRPr sz="1500">
                <a:solidFill>
                  <a:schemeClr val="tx1">
                    <a:tint val="75000"/>
                  </a:schemeClr>
                </a:solidFill>
              </a:defRPr>
            </a:lvl5pPr>
            <a:lvl6pPr marL="2285562" indent="0">
              <a:buNone/>
              <a:defRPr sz="1500">
                <a:solidFill>
                  <a:schemeClr val="tx1">
                    <a:tint val="75000"/>
                  </a:schemeClr>
                </a:solidFill>
              </a:defRPr>
            </a:lvl6pPr>
            <a:lvl7pPr marL="2742674" indent="0">
              <a:buNone/>
              <a:defRPr sz="1500">
                <a:solidFill>
                  <a:schemeClr val="tx1">
                    <a:tint val="75000"/>
                  </a:schemeClr>
                </a:solidFill>
              </a:defRPr>
            </a:lvl7pPr>
            <a:lvl8pPr marL="3199787" indent="0">
              <a:buNone/>
              <a:defRPr sz="1500">
                <a:solidFill>
                  <a:schemeClr val="tx1">
                    <a:tint val="75000"/>
                  </a:schemeClr>
                </a:solidFill>
              </a:defRPr>
            </a:lvl8pPr>
            <a:lvl9pPr marL="3656899" indent="0">
              <a:buNone/>
              <a:defRPr sz="1500">
                <a:solidFill>
                  <a:schemeClr val="tx1">
                    <a:tint val="75000"/>
                  </a:schemeClr>
                </a:solidFill>
              </a:defRPr>
            </a:lvl9pPr>
          </a:lstStyle>
          <a:p>
            <a:pPr lvl="0"/>
            <a:r>
              <a:rPr lang="en-US" smtClean="0"/>
              <a:t>Click to edit Master text styles</a:t>
            </a:r>
          </a:p>
        </p:txBody>
      </p:sp>
      <p:sp>
        <p:nvSpPr>
          <p:cNvPr id="10" name="Text Placeholder 9"/>
          <p:cNvSpPr>
            <a:spLocks noGrp="1"/>
          </p:cNvSpPr>
          <p:nvPr>
            <p:ph type="body" sz="quarter" idx="13"/>
          </p:nvPr>
        </p:nvSpPr>
        <p:spPr>
          <a:xfrm>
            <a:off x="684391" y="3928535"/>
            <a:ext cx="8536623" cy="838200"/>
          </a:xfrm>
        </p:spPr>
        <p:txBody>
          <a:bodyPr vert="horz" lIns="91450" tIns="45726" rIns="91450" bIns="45726" rtlCol="0" anchor="b">
            <a:normAutofit/>
          </a:bodyPr>
          <a:lstStyle>
            <a:lvl1pPr>
              <a:defRPr lang="en-US" sz="2400" b="0" cap="all" dirty="0" smtClean="0">
                <a:ln w="3175" cmpd="sng">
                  <a:noFill/>
                </a:ln>
                <a:solidFill>
                  <a:schemeClr val="tx1"/>
                </a:solidFill>
                <a:effectLst/>
                <a:latin typeface="+mj-lt"/>
                <a:ea typeface="+mj-ea"/>
                <a:cs typeface="Trebuchet MS"/>
              </a:defRPr>
            </a:lvl1pPr>
          </a:lstStyle>
          <a:p>
            <a:pPr marL="0" lvl="0">
              <a:spcBef>
                <a:spcPct val="0"/>
              </a:spcBef>
              <a:buNone/>
            </a:pPr>
            <a:r>
              <a:rPr lang="en-US" smtClean="0"/>
              <a:t>Click to edit Master text styles</a:t>
            </a:r>
          </a:p>
        </p:txBody>
      </p:sp>
      <p:cxnSp>
        <p:nvCxnSpPr>
          <p:cNvPr id="8" name="Straight Connector 7"/>
          <p:cNvCxnSpPr/>
          <p:nvPr/>
        </p:nvCxnSpPr>
        <p:spPr>
          <a:xfrm flipH="1">
            <a:off x="11278950" y="2963334"/>
            <a:ext cx="913052"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9209370" y="3190344"/>
            <a:ext cx="2982633"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10294974" y="3285070"/>
            <a:ext cx="1897028"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flipH="1">
            <a:off x="10445824" y="3131080"/>
            <a:ext cx="1746177"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3" name="Straight Connector 12"/>
          <p:cNvCxnSpPr/>
          <p:nvPr/>
        </p:nvCxnSpPr>
        <p:spPr>
          <a:xfrm flipH="1">
            <a:off x="10921673" y="3683005"/>
            <a:ext cx="1270332"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06211903"/>
      </p:ext>
    </p:extLst>
  </p:cSld>
  <p:clrMapOvr>
    <a:masterClrMapping/>
  </p:clrMapOvr>
  <p:hf sldNum="0"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nchor="b"/>
          <a:lstStyle>
            <a:lvl1pPr algn="l">
              <a:defRPr/>
            </a:lvl1pPr>
            <a:lvl2pPr algn="l">
              <a:defRPr/>
            </a:lvl2pPr>
            <a:lvl3pPr algn="l">
              <a:defRPr/>
            </a:lvl3pPr>
            <a:lvl4pPr algn="l">
              <a:defRPr/>
            </a:lvl4pPr>
            <a:lvl5pPr algn="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cxnSp>
        <p:nvCxnSpPr>
          <p:cNvPr id="7" name="Straight Connector 6"/>
          <p:cNvCxnSpPr/>
          <p:nvPr/>
        </p:nvCxnSpPr>
        <p:spPr>
          <a:xfrm flipH="1">
            <a:off x="11278950" y="2963334"/>
            <a:ext cx="913052"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8" name="Straight Connector 7"/>
          <p:cNvCxnSpPr/>
          <p:nvPr/>
        </p:nvCxnSpPr>
        <p:spPr>
          <a:xfrm flipH="1">
            <a:off x="9209370" y="3190344"/>
            <a:ext cx="2982633"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10294974" y="3285070"/>
            <a:ext cx="1897028"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10445824" y="3131080"/>
            <a:ext cx="1746177"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10921673" y="3683005"/>
            <a:ext cx="1270332"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6650836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7475" y="685800"/>
            <a:ext cx="2057936" cy="4572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979" y="685800"/>
            <a:ext cx="7825237" cy="5308600"/>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cxnSp>
        <p:nvCxnSpPr>
          <p:cNvPr id="7" name="Straight Connector 6"/>
          <p:cNvCxnSpPr/>
          <p:nvPr/>
        </p:nvCxnSpPr>
        <p:spPr>
          <a:xfrm flipH="1">
            <a:off x="11278950" y="2963334"/>
            <a:ext cx="913052"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8" name="Straight Connector 7"/>
          <p:cNvCxnSpPr/>
          <p:nvPr/>
        </p:nvCxnSpPr>
        <p:spPr>
          <a:xfrm flipH="1">
            <a:off x="9209370" y="3190344"/>
            <a:ext cx="2982633"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10294974" y="3285070"/>
            <a:ext cx="1897028"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10445824" y="3131080"/>
            <a:ext cx="1746177"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10921673" y="3683005"/>
            <a:ext cx="1270332"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5845968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type="objOnly">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609600" y="485777"/>
            <a:ext cx="10972800" cy="56800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Tree>
    <p:extLst>
      <p:ext uri="{BB962C8B-B14F-4D97-AF65-F5344CB8AC3E}">
        <p14:creationId xmlns:p14="http://schemas.microsoft.com/office/powerpoint/2010/main" val="2760303155"/>
      </p:ext>
    </p:extLst>
  </p:cSld>
  <p:clrMapOvr>
    <a:masterClrMapping/>
  </p:clrMapOvr>
  <p:hf sldNum="0" hdr="0" ftr="0" dt="0"/>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 y="4242851"/>
            <a:ext cx="8968084" cy="275942"/>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11718" y="4243845"/>
            <a:ext cx="3077108" cy="276940"/>
          </a:xfrm>
          <a:prstGeom prst="rect">
            <a:avLst/>
          </a:prstGeom>
        </p:spPr>
      </p:pic>
      <p:sp>
        <p:nvSpPr>
          <p:cNvPr id="9" name="Rectangle 8"/>
          <p:cNvSpPr/>
          <p:nvPr/>
        </p:nvSpPr>
        <p:spPr>
          <a:xfrm>
            <a:off x="0" y="1600200"/>
            <a:ext cx="8968085" cy="2650210"/>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9111716" y="1600200"/>
            <a:ext cx="3077109" cy="265021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Subtitle 2"/>
          <p:cNvSpPr>
            <a:spLocks noGrp="1"/>
          </p:cNvSpPr>
          <p:nvPr>
            <p:ph type="subTitle" idx="1"/>
          </p:nvPr>
        </p:nvSpPr>
        <p:spPr>
          <a:xfrm>
            <a:off x="680323" y="4394043"/>
            <a:ext cx="8144135" cy="1117687"/>
          </a:xfrm>
        </p:spPr>
        <p:txBody>
          <a:bodyPr>
            <a:normAutofit/>
          </a:bodyPr>
          <a:lstStyle>
            <a:lvl1pPr marL="0" indent="0" algn="r">
              <a:buNone/>
              <a:defRPr sz="15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smtClean="0"/>
              <a:t>Click to edit Master subtitle style</a:t>
            </a:r>
            <a:endParaRPr lang="en-US" dirty="0"/>
          </a:p>
        </p:txBody>
      </p:sp>
    </p:spTree>
    <p:extLst>
      <p:ext uri="{BB962C8B-B14F-4D97-AF65-F5344CB8AC3E}">
        <p14:creationId xmlns:p14="http://schemas.microsoft.com/office/powerpoint/2010/main" val="4138070598"/>
      </p:ext>
    </p:extLst>
  </p:cSld>
  <p:clrMapOvr>
    <a:masterClrMapping/>
  </p:clrMapOvr>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14182341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1">
          <a:gsLst>
            <a:gs pos="10000">
              <a:schemeClr val="bg1">
                <a:tint val="97000"/>
                <a:hueMod val="142000"/>
                <a:satMod val="200000"/>
                <a:lumMod val="118000"/>
              </a:schemeClr>
            </a:gs>
            <a:gs pos="79000">
              <a:srgbClr val="002060"/>
            </a:gs>
          </a:gsLst>
          <a:lin ang="6120000" scaled="1"/>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4389" y="744119"/>
            <a:ext cx="10898011" cy="1507067"/>
          </a:xfrm>
          <a:prstGeom prst="rect">
            <a:avLst/>
          </a:prstGeom>
          <a:effectLst/>
        </p:spPr>
        <p:txBody>
          <a:bodyPr vert="horz" lIns="91450" tIns="45726" rIns="91450" bIns="45726"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84391" y="2432747"/>
            <a:ext cx="10898009" cy="3615267"/>
          </a:xfrm>
          <a:prstGeom prst="rect">
            <a:avLst/>
          </a:prstGeom>
        </p:spPr>
        <p:txBody>
          <a:bodyPr vert="horz" lIns="91450" tIns="45726" rIns="91450" bIns="45726" rtlCol="0"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Box 3"/>
          <p:cNvSpPr txBox="1"/>
          <p:nvPr userDrawn="1"/>
        </p:nvSpPr>
        <p:spPr>
          <a:xfrm>
            <a:off x="11529241" y="6248400"/>
            <a:ext cx="466794" cy="369332"/>
          </a:xfrm>
          <a:prstGeom prst="rect">
            <a:avLst/>
          </a:prstGeom>
          <a:noFill/>
        </p:spPr>
        <p:txBody>
          <a:bodyPr wrap="none" rtlCol="0">
            <a:spAutoFit/>
          </a:bodyPr>
          <a:lstStyle/>
          <a:p>
            <a:fld id="{416A115A-3FB9-4BB7-BB0F-7319C55A7744}" type="slidenum">
              <a:rPr lang="en-US" smtClean="0"/>
              <a:t>‹#›</a:t>
            </a:fld>
            <a:endParaRPr lang="en-US"/>
          </a:p>
        </p:txBody>
      </p:sp>
    </p:spTree>
    <p:extLst>
      <p:ext uri="{BB962C8B-B14F-4D97-AF65-F5344CB8AC3E}">
        <p14:creationId xmlns:p14="http://schemas.microsoft.com/office/powerpoint/2010/main" val="662011952"/>
      </p:ext>
    </p:extLst>
  </p:cSld>
  <p:clrMap bg1="dk1" tx1="lt1" bg2="dk2" tx2="lt2" accent1="accent1" accent2="accent2" accent3="accent3" accent4="accent4" accent5="accent5" accent6="accent6" hlink="hlink" folHlink="folHlink"/>
  <p:sldLayoutIdLst>
    <p:sldLayoutId id="2147483776" r:id="rId1"/>
    <p:sldLayoutId id="2147483777" r:id="rId2"/>
    <p:sldLayoutId id="2147483778" r:id="rId3"/>
    <p:sldLayoutId id="2147483779" r:id="rId4"/>
    <p:sldLayoutId id="2147483780" r:id="rId5"/>
    <p:sldLayoutId id="2147483781" r:id="rId6"/>
    <p:sldLayoutId id="2147483782" r:id="rId7"/>
    <p:sldLayoutId id="2147483783" r:id="rId8"/>
    <p:sldLayoutId id="2147483784" r:id="rId9"/>
    <p:sldLayoutId id="2147483785" r:id="rId10"/>
    <p:sldLayoutId id="2147483786" r:id="rId11"/>
    <p:sldLayoutId id="2147483787" r:id="rId12"/>
    <p:sldLayoutId id="2147483788" r:id="rId13"/>
    <p:sldLayoutId id="2147483789" r:id="rId14"/>
    <p:sldLayoutId id="2147483790" r:id="rId15"/>
    <p:sldLayoutId id="2147483791" r:id="rId16"/>
    <p:sldLayoutId id="2147483792" r:id="rId17"/>
    <p:sldLayoutId id="2147483793" r:id="rId18"/>
    <p:sldLayoutId id="2147483794" r:id="rId19"/>
    <p:sldLayoutId id="2147483670" r:id="rId20"/>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hf sldNum="0" hdr="0" ftr="0" dt="0"/>
  <p:txStyles>
    <p:titleStyle>
      <a:lvl1pPr algn="l" defTabSz="457113" rtl="0" eaLnBrk="1" latinLnBrk="0" hangingPunct="1">
        <a:spcBef>
          <a:spcPct val="0"/>
        </a:spcBef>
        <a:buNone/>
        <a:defRPr sz="3600" b="1" kern="1200" cap="none" spc="0">
          <a:ln w="0"/>
          <a:solidFill>
            <a:schemeClr val="tx1"/>
          </a:solidFill>
          <a:effectLst>
            <a:outerShdw blurRad="101600" dist="114300" dir="2700000" algn="tl" rotWithShape="0">
              <a:prstClr val="black">
                <a:alpha val="71000"/>
              </a:prstClr>
            </a:outerShdw>
          </a:effectLst>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696" indent="-285696" algn="l" defTabSz="457113" rtl="0" eaLnBrk="1" latinLnBrk="0" hangingPunct="1">
        <a:spcBef>
          <a:spcPct val="20000"/>
        </a:spcBef>
        <a:spcAft>
          <a:spcPts val="600"/>
        </a:spcAft>
        <a:buClr>
          <a:schemeClr val="tx1"/>
        </a:buClr>
        <a:buSzPct val="70000"/>
        <a:buFont typeface="Lucida Grande"/>
        <a:buChar char="►"/>
        <a:defRPr sz="2400" kern="1200" cap="none">
          <a:solidFill>
            <a:schemeClr val="tx1"/>
          </a:solidFill>
          <a:effectLst>
            <a:outerShdw blurRad="101600" dist="38100" dir="2700000" algn="tl" rotWithShape="0">
              <a:prstClr val="black">
                <a:alpha val="56000"/>
              </a:prstClr>
            </a:outerShdw>
          </a:effectLst>
          <a:latin typeface="+mn-lt"/>
          <a:ea typeface="+mn-ea"/>
          <a:cs typeface="+mn-cs"/>
        </a:defRPr>
      </a:lvl1pPr>
      <a:lvl2pPr marL="742808" indent="-285696" algn="l" defTabSz="457113" rtl="0" eaLnBrk="1" latinLnBrk="0" hangingPunct="1">
        <a:spcBef>
          <a:spcPct val="20000"/>
        </a:spcBef>
        <a:spcAft>
          <a:spcPts val="600"/>
        </a:spcAft>
        <a:buClr>
          <a:schemeClr val="tx1"/>
        </a:buClr>
        <a:buSzPct val="70000"/>
        <a:buFont typeface="Lucida Grande"/>
        <a:buChar char="►"/>
        <a:defRPr sz="2000" kern="1200" cap="none">
          <a:solidFill>
            <a:schemeClr val="tx1"/>
          </a:solidFill>
          <a:effectLst>
            <a:outerShdw blurRad="101600" dist="38100" dir="2700000" algn="tl" rotWithShape="0">
              <a:prstClr val="black">
                <a:alpha val="56000"/>
              </a:prstClr>
            </a:outerShdw>
          </a:effectLst>
          <a:latin typeface="+mn-lt"/>
          <a:ea typeface="+mn-ea"/>
          <a:cs typeface="+mn-cs"/>
        </a:defRPr>
      </a:lvl2pPr>
      <a:lvl3pPr marL="1199919" indent="-285696" algn="l" defTabSz="457113" rtl="0" eaLnBrk="1" latinLnBrk="0" hangingPunct="1">
        <a:spcBef>
          <a:spcPct val="20000"/>
        </a:spcBef>
        <a:spcAft>
          <a:spcPts val="600"/>
        </a:spcAft>
        <a:buClr>
          <a:schemeClr val="tx1"/>
        </a:buClr>
        <a:buSzPct val="70000"/>
        <a:buFont typeface="Lucida Grande"/>
        <a:buChar char="►"/>
        <a:defRPr sz="1900" kern="1200" cap="none">
          <a:solidFill>
            <a:schemeClr val="tx1"/>
          </a:solidFill>
          <a:effectLst>
            <a:outerShdw blurRad="101600" dist="38100" dir="2700000" algn="tl" rotWithShape="0">
              <a:prstClr val="black">
                <a:alpha val="56000"/>
              </a:prstClr>
            </a:outerShdw>
          </a:effectLst>
          <a:latin typeface="+mn-lt"/>
          <a:ea typeface="+mn-ea"/>
          <a:cs typeface="+mn-cs"/>
        </a:defRPr>
      </a:lvl3pPr>
      <a:lvl4pPr marL="1542755" indent="-171417" algn="l" defTabSz="457113" rtl="0" eaLnBrk="1" latinLnBrk="0" hangingPunct="1">
        <a:spcBef>
          <a:spcPct val="20000"/>
        </a:spcBef>
        <a:spcAft>
          <a:spcPts val="600"/>
        </a:spcAft>
        <a:buClr>
          <a:schemeClr val="tx1"/>
        </a:buClr>
        <a:buSzPct val="70000"/>
        <a:buFont typeface="Lucida Grande"/>
        <a:buChar char="►"/>
        <a:defRPr sz="1900" kern="1200" cap="none">
          <a:solidFill>
            <a:schemeClr val="tx1"/>
          </a:solidFill>
          <a:effectLst>
            <a:outerShdw blurRad="101600" dist="38100" dir="2700000" algn="tl" rotWithShape="0">
              <a:prstClr val="black">
                <a:alpha val="56000"/>
              </a:prstClr>
            </a:outerShdw>
          </a:effectLst>
          <a:latin typeface="+mn-lt"/>
          <a:ea typeface="+mn-ea"/>
          <a:cs typeface="+mn-cs"/>
        </a:defRPr>
      </a:lvl4pPr>
      <a:lvl5pPr marL="1999866" indent="-171417" algn="l" defTabSz="457113" rtl="0" eaLnBrk="1" latinLnBrk="0" hangingPunct="1">
        <a:spcBef>
          <a:spcPct val="20000"/>
        </a:spcBef>
        <a:spcAft>
          <a:spcPts val="600"/>
        </a:spcAft>
        <a:buClr>
          <a:schemeClr val="tx1"/>
        </a:buClr>
        <a:buSzPct val="70000"/>
        <a:buFont typeface="Lucida Grande"/>
        <a:buChar char="►"/>
        <a:defRPr sz="1900" kern="1200" cap="none">
          <a:solidFill>
            <a:schemeClr val="tx1"/>
          </a:solidFill>
          <a:effectLst>
            <a:outerShdw blurRad="101600" dist="38100" dir="2700000" algn="tl" rotWithShape="0">
              <a:prstClr val="black">
                <a:alpha val="56000"/>
              </a:prstClr>
            </a:outerShdw>
          </a:effectLst>
          <a:latin typeface="+mn-lt"/>
          <a:ea typeface="+mn-ea"/>
          <a:cs typeface="+mn-cs"/>
        </a:defRPr>
      </a:lvl5pPr>
      <a:lvl6pPr marL="2514118" indent="-228556" algn="l" defTabSz="457113" rtl="0" eaLnBrk="1" latinLnBrk="0" hangingPunct="1">
        <a:spcBef>
          <a:spcPct val="20000"/>
        </a:spcBef>
        <a:buFont typeface="Arial"/>
        <a:buChar char="•"/>
        <a:defRPr sz="2000" kern="1200">
          <a:solidFill>
            <a:schemeClr val="tx1"/>
          </a:solidFill>
          <a:latin typeface="+mn-lt"/>
          <a:ea typeface="+mn-ea"/>
          <a:cs typeface="+mn-cs"/>
        </a:defRPr>
      </a:lvl6pPr>
      <a:lvl7pPr marL="2971230" indent="-228556" algn="l" defTabSz="457113" rtl="0" eaLnBrk="1" latinLnBrk="0" hangingPunct="1">
        <a:spcBef>
          <a:spcPct val="20000"/>
        </a:spcBef>
        <a:buFont typeface="Arial"/>
        <a:buChar char="•"/>
        <a:defRPr sz="2000" kern="1200">
          <a:solidFill>
            <a:schemeClr val="tx1"/>
          </a:solidFill>
          <a:latin typeface="+mn-lt"/>
          <a:ea typeface="+mn-ea"/>
          <a:cs typeface="+mn-cs"/>
        </a:defRPr>
      </a:lvl7pPr>
      <a:lvl8pPr marL="3428342" indent="-228556" algn="l" defTabSz="457113" rtl="0" eaLnBrk="1" latinLnBrk="0" hangingPunct="1">
        <a:spcBef>
          <a:spcPct val="20000"/>
        </a:spcBef>
        <a:buFont typeface="Arial"/>
        <a:buChar char="•"/>
        <a:defRPr sz="2000" kern="1200">
          <a:solidFill>
            <a:schemeClr val="tx1"/>
          </a:solidFill>
          <a:latin typeface="+mn-lt"/>
          <a:ea typeface="+mn-ea"/>
          <a:cs typeface="+mn-cs"/>
        </a:defRPr>
      </a:lvl8pPr>
      <a:lvl9pPr marL="3885455" indent="-228556" algn="l" defTabSz="457113"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113" rtl="0" eaLnBrk="1" latinLnBrk="0" hangingPunct="1">
        <a:defRPr sz="1700" kern="1200">
          <a:solidFill>
            <a:schemeClr val="tx1"/>
          </a:solidFill>
          <a:latin typeface="+mn-lt"/>
          <a:ea typeface="+mn-ea"/>
          <a:cs typeface="+mn-cs"/>
        </a:defRPr>
      </a:lvl1pPr>
      <a:lvl2pPr marL="457113" algn="l" defTabSz="457113" rtl="0" eaLnBrk="1" latinLnBrk="0" hangingPunct="1">
        <a:defRPr sz="1700" kern="1200">
          <a:solidFill>
            <a:schemeClr val="tx1"/>
          </a:solidFill>
          <a:latin typeface="+mn-lt"/>
          <a:ea typeface="+mn-ea"/>
          <a:cs typeface="+mn-cs"/>
        </a:defRPr>
      </a:lvl2pPr>
      <a:lvl3pPr marL="914225" algn="l" defTabSz="457113" rtl="0" eaLnBrk="1" latinLnBrk="0" hangingPunct="1">
        <a:defRPr sz="1700" kern="1200">
          <a:solidFill>
            <a:schemeClr val="tx1"/>
          </a:solidFill>
          <a:latin typeface="+mn-lt"/>
          <a:ea typeface="+mn-ea"/>
          <a:cs typeface="+mn-cs"/>
        </a:defRPr>
      </a:lvl3pPr>
      <a:lvl4pPr marL="1371338" algn="l" defTabSz="457113" rtl="0" eaLnBrk="1" latinLnBrk="0" hangingPunct="1">
        <a:defRPr sz="1700" kern="1200">
          <a:solidFill>
            <a:schemeClr val="tx1"/>
          </a:solidFill>
          <a:latin typeface="+mn-lt"/>
          <a:ea typeface="+mn-ea"/>
          <a:cs typeface="+mn-cs"/>
        </a:defRPr>
      </a:lvl4pPr>
      <a:lvl5pPr marL="1828449" algn="l" defTabSz="457113" rtl="0" eaLnBrk="1" latinLnBrk="0" hangingPunct="1">
        <a:defRPr sz="1700" kern="1200">
          <a:solidFill>
            <a:schemeClr val="tx1"/>
          </a:solidFill>
          <a:latin typeface="+mn-lt"/>
          <a:ea typeface="+mn-ea"/>
          <a:cs typeface="+mn-cs"/>
        </a:defRPr>
      </a:lvl5pPr>
      <a:lvl6pPr marL="2285562" algn="l" defTabSz="457113" rtl="0" eaLnBrk="1" latinLnBrk="0" hangingPunct="1">
        <a:defRPr sz="1700" kern="1200">
          <a:solidFill>
            <a:schemeClr val="tx1"/>
          </a:solidFill>
          <a:latin typeface="+mn-lt"/>
          <a:ea typeface="+mn-ea"/>
          <a:cs typeface="+mn-cs"/>
        </a:defRPr>
      </a:lvl6pPr>
      <a:lvl7pPr marL="2742674" algn="l" defTabSz="457113" rtl="0" eaLnBrk="1" latinLnBrk="0" hangingPunct="1">
        <a:defRPr sz="1700" kern="1200">
          <a:solidFill>
            <a:schemeClr val="tx1"/>
          </a:solidFill>
          <a:latin typeface="+mn-lt"/>
          <a:ea typeface="+mn-ea"/>
          <a:cs typeface="+mn-cs"/>
        </a:defRPr>
      </a:lvl7pPr>
      <a:lvl8pPr marL="3199787" algn="l" defTabSz="457113" rtl="0" eaLnBrk="1" latinLnBrk="0" hangingPunct="1">
        <a:defRPr sz="1700" kern="1200">
          <a:solidFill>
            <a:schemeClr val="tx1"/>
          </a:solidFill>
          <a:latin typeface="+mn-lt"/>
          <a:ea typeface="+mn-ea"/>
          <a:cs typeface="+mn-cs"/>
        </a:defRPr>
      </a:lvl8pPr>
      <a:lvl9pPr marL="3656899" algn="l" defTabSz="457113" rtl="0" eaLnBrk="1" latinLnBrk="0" hangingPunct="1">
        <a:defRPr sz="1700" kern="1200">
          <a:solidFill>
            <a:schemeClr val="tx1"/>
          </a:solidFill>
          <a:latin typeface="+mn-lt"/>
          <a:ea typeface="+mn-ea"/>
          <a:cs typeface="+mn-cs"/>
        </a:defRPr>
      </a:lvl9pPr>
    </p:otherStyle>
  </p:txStyles>
  <p:extLst mod="1">
    <p:ext uri="{27BBF7A9-308A-43DC-89C8-2F10F3537804}">
      <p15:sldGuideLst xmlns:p15="http://schemas.microsoft.com/office/powerpoint/2012/main" xmlns=""/>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9.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hyperlink" Target="http://www.plasticsnet.com/" TargetMode="External"/><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hyperlink" Target="http://www.chemconnect.com/" TargetMode="External"/><Relationship Id="rId2" Type="http://schemas.openxmlformats.org/officeDocument/2006/relationships/notesSlide" Target="../notesSlides/notesSlide25.xml"/><Relationship Id="rId1" Type="http://schemas.openxmlformats.org/officeDocument/2006/relationships/slideLayout" Target="../slideLayouts/slideLayout2.xml"/><Relationship Id="rId6" Type="http://schemas.openxmlformats.org/officeDocument/2006/relationships/hyperlink" Target="http://www.alibaba.com/" TargetMode="External"/><Relationship Id="rId5" Type="http://schemas.openxmlformats.org/officeDocument/2006/relationships/hyperlink" Target="http://www.eceurope.com/" TargetMode="External"/><Relationship Id="rId4" Type="http://schemas.openxmlformats.org/officeDocument/2006/relationships/hyperlink" Target="http://www.isteelasia.com/" TargetMode="External"/></Relationships>
</file>

<file path=ppt/slides/_rels/slide31.xml.rels><?xml version="1.0" encoding="UTF-8" standalone="yes"?>
<Relationships xmlns="http://schemas.openxmlformats.org/package/2006/relationships"><Relationship Id="rId3" Type="http://schemas.openxmlformats.org/officeDocument/2006/relationships/hyperlink" Target="http://www.employease.com/" TargetMode="External"/><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9448800" y="1676400"/>
            <a:ext cx="2438400" cy="685800"/>
          </a:xfrm>
        </p:spPr>
        <p:txBody>
          <a:bodyPr>
            <a:noAutofit/>
          </a:bodyPr>
          <a:lstStyle/>
          <a:p>
            <a:pPr algn="ctr">
              <a:defRPr/>
            </a:pPr>
            <a:r>
              <a:rPr lang="en-US" sz="4800" spc="200" smtClean="0">
                <a:effectLst>
                  <a:outerShdw blurRad="38100" dist="38100" dir="2700000" algn="tl">
                    <a:srgbClr val="000000">
                      <a:alpha val="43137"/>
                    </a:srgbClr>
                  </a:outerShdw>
                </a:effectLst>
              </a:rPr>
              <a:t>Bab </a:t>
            </a:r>
          </a:p>
          <a:p>
            <a:pPr algn="ctr">
              <a:defRPr/>
            </a:pPr>
            <a:r>
              <a:rPr lang="en-US" sz="8800" spc="200" smtClean="0">
                <a:effectLst>
                  <a:outerShdw blurRad="38100" dist="38100" dir="2700000" algn="tl">
                    <a:srgbClr val="000000">
                      <a:alpha val="43137"/>
                    </a:srgbClr>
                  </a:outerShdw>
                </a:effectLst>
              </a:rPr>
              <a:t>6</a:t>
            </a:r>
            <a:r>
              <a:rPr lang="en-US" sz="4800" spc="200" smtClean="0">
                <a:effectLst>
                  <a:outerShdw blurRad="38100" dist="38100" dir="2700000" algn="tl">
                    <a:srgbClr val="000000">
                      <a:alpha val="43137"/>
                    </a:srgbClr>
                  </a:outerShdw>
                </a:effectLst>
              </a:rPr>
              <a:t> </a:t>
            </a:r>
            <a:endParaRPr lang="en-US" sz="4800" spc="200" dirty="0">
              <a:effectLst>
                <a:outerShdw blurRad="38100" dist="38100" dir="2700000" algn="tl">
                  <a:srgbClr val="000000">
                    <a:alpha val="43137"/>
                  </a:srgbClr>
                </a:outerShdw>
              </a:effectLst>
            </a:endParaRPr>
          </a:p>
          <a:p>
            <a:pPr algn="ctr" eaLnBrk="1" hangingPunct="1"/>
            <a:r>
              <a:rPr lang="en-US" sz="4800" dirty="0"/>
              <a:t> </a:t>
            </a:r>
          </a:p>
        </p:txBody>
      </p:sp>
      <p:sp>
        <p:nvSpPr>
          <p:cNvPr id="2" name="Title 1"/>
          <p:cNvSpPr>
            <a:spLocks noGrp="1"/>
          </p:cNvSpPr>
          <p:nvPr>
            <p:ph type="ctrTitle" idx="4294967295"/>
          </p:nvPr>
        </p:nvSpPr>
        <p:spPr>
          <a:xfrm>
            <a:off x="228600" y="2667000"/>
            <a:ext cx="8305800" cy="1089025"/>
          </a:xfrm>
        </p:spPr>
        <p:txBody>
          <a:bodyPr rtlCol="0">
            <a:no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r">
              <a:defRPr/>
            </a:pPr>
            <a:r>
              <a:rPr lang="en-US" sz="5400" spc="5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Model dan Strategi  </a:t>
            </a:r>
            <a:br>
              <a:rPr lang="en-US" sz="5400" spc="5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br>
            <a:r>
              <a:rPr lang="en-US" sz="5400" spc="5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e</a:t>
            </a:r>
            <a:r>
              <a:rPr lang="en-US" sz="5400" b="1" spc="5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-Business</a:t>
            </a:r>
            <a:br>
              <a:rPr lang="en-US" sz="5400" b="1" spc="5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br>
            <a:r>
              <a:rPr lang="en-US" sz="5400" b="1" spc="5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dan e-Commerce</a:t>
            </a:r>
            <a:br>
              <a:rPr lang="en-US" sz="5400" b="1" spc="5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br>
            <a:endParaRPr lang="en-US" sz="44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Tree>
  </p:cSld>
  <p:clrMapOvr>
    <a:masterClrMapping/>
  </p:clrMapOvr>
  <p:transition>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scene3d>
              <a:camera prst="orthographicFront"/>
              <a:lightRig rig="flat" dir="tl">
                <a:rot lat="0" lon="0" rev="6600000"/>
              </a:lightRig>
            </a:scene3d>
            <a:sp3d extrusionH="25400" contourW="8890">
              <a:bevelT w="38100" h="31750"/>
              <a:contourClr>
                <a:schemeClr val="accent2">
                  <a:shade val="75000"/>
                </a:schemeClr>
              </a:contourClr>
            </a:sp3d>
          </a:bodyPr>
          <a:lstStyle/>
          <a:p>
            <a:pPr eaLnBrk="1" hangingPunct="1">
              <a:defRPr/>
            </a:pPr>
            <a:r>
              <a:rPr lang="en-US" sz="8000" i="1"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LilyUPC" panose="020B0604020202020204" pitchFamily="34" charset="-34"/>
                <a:cs typeface="LilyUPC" panose="020B0604020202020204" pitchFamily="34" charset="-34"/>
              </a:rPr>
              <a:t>Outline Bab 4</a:t>
            </a:r>
            <a:endParaRPr lang="en-US" sz="800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LilyUPC" panose="020B0604020202020204" pitchFamily="34" charset="-34"/>
              <a:cs typeface="LilyUPC" panose="020B0604020202020204" pitchFamily="34" charset="-34"/>
            </a:endParaRPr>
          </a:p>
        </p:txBody>
      </p:sp>
      <p:sp>
        <p:nvSpPr>
          <p:cNvPr id="16388" name="Content Placeholder 2"/>
          <p:cNvSpPr>
            <a:spLocks noGrp="1"/>
          </p:cNvSpPr>
          <p:nvPr>
            <p:ph idx="1"/>
          </p:nvPr>
        </p:nvSpPr>
        <p:spPr/>
        <p:txBody>
          <a:bodyPr>
            <a:normAutofit fontScale="92500" lnSpcReduction="20000"/>
          </a:bodyPr>
          <a:lstStyle/>
          <a:p>
            <a:pPr marL="0" indent="0">
              <a:lnSpc>
                <a:spcPct val="150000"/>
              </a:lnSpc>
              <a:buClr>
                <a:srgbClr val="6B633D"/>
              </a:buClr>
              <a:buSzPct val="80000"/>
              <a:buNone/>
            </a:pPr>
            <a:r>
              <a:rPr lang="en-US" sz="2400" b="1">
                <a:latin typeface="Calibri" pitchFamily="34" charset="0"/>
              </a:rPr>
              <a:t>6.1  </a:t>
            </a:r>
            <a:r>
              <a:rPr lang="en-US" sz="2400" b="1" smtClean="0">
                <a:latin typeface="Calibri" pitchFamily="34" charset="0"/>
              </a:rPr>
              <a:t>Tantangan dan Strategis </a:t>
            </a:r>
            <a:r>
              <a:rPr lang="en-US" sz="2400" b="1" i="1" smtClean="0">
                <a:solidFill>
                  <a:srgbClr val="FFFF00"/>
                </a:solidFill>
                <a:latin typeface="Calibri" pitchFamily="34" charset="0"/>
              </a:rPr>
              <a:t>e-Business</a:t>
            </a:r>
            <a:endParaRPr lang="en-US" sz="2400" b="1" i="1" dirty="0">
              <a:solidFill>
                <a:srgbClr val="FFFF00"/>
              </a:solidFill>
              <a:latin typeface="Calibri" pitchFamily="34" charset="0"/>
            </a:endParaRPr>
          </a:p>
          <a:p>
            <a:pPr marL="0" indent="0">
              <a:lnSpc>
                <a:spcPct val="150000"/>
              </a:lnSpc>
              <a:buClr>
                <a:srgbClr val="6B633D"/>
              </a:buClr>
              <a:buSzPct val="80000"/>
              <a:buNone/>
            </a:pPr>
            <a:r>
              <a:rPr lang="en-US" sz="2400" b="1" dirty="0">
                <a:latin typeface="Calibri" pitchFamily="34" charset="0"/>
              </a:rPr>
              <a:t>6.2  </a:t>
            </a:r>
            <a:r>
              <a:rPr lang="en-US" sz="2400" b="1" i="1" dirty="0">
                <a:solidFill>
                  <a:srgbClr val="FFFF00"/>
                </a:solidFill>
                <a:latin typeface="Calibri" pitchFamily="34" charset="0"/>
              </a:rPr>
              <a:t>Business-to-Consumer</a:t>
            </a:r>
            <a:r>
              <a:rPr lang="en-US" sz="2400" b="1" i="1" dirty="0">
                <a:latin typeface="Calibri" pitchFamily="34" charset="0"/>
              </a:rPr>
              <a:t> </a:t>
            </a:r>
            <a:r>
              <a:rPr lang="en-US" sz="2400" b="1" dirty="0">
                <a:latin typeface="Calibri" pitchFamily="34" charset="0"/>
              </a:rPr>
              <a:t>(B2C) </a:t>
            </a:r>
            <a:r>
              <a:rPr lang="en-US" sz="2400" b="1" i="1" dirty="0">
                <a:solidFill>
                  <a:srgbClr val="FFFF00"/>
                </a:solidFill>
                <a:latin typeface="Calibri" pitchFamily="34" charset="0"/>
              </a:rPr>
              <a:t>e-Commerce</a:t>
            </a:r>
          </a:p>
          <a:p>
            <a:pPr marL="0" indent="0">
              <a:lnSpc>
                <a:spcPct val="150000"/>
              </a:lnSpc>
              <a:buClr>
                <a:srgbClr val="6B633D"/>
              </a:buClr>
              <a:buSzPct val="80000"/>
              <a:buNone/>
            </a:pPr>
            <a:r>
              <a:rPr lang="en-US" sz="2400" b="1" dirty="0">
                <a:latin typeface="Calibri" pitchFamily="34" charset="0"/>
              </a:rPr>
              <a:t>6.3  </a:t>
            </a:r>
            <a:r>
              <a:rPr lang="en-US" sz="2400" b="1" i="1" dirty="0">
                <a:solidFill>
                  <a:srgbClr val="FFFF00"/>
                </a:solidFill>
                <a:latin typeface="Calibri" pitchFamily="34" charset="0"/>
              </a:rPr>
              <a:t>Business-to-Business</a:t>
            </a:r>
            <a:r>
              <a:rPr lang="en-US" sz="2400" b="1" i="1" dirty="0">
                <a:latin typeface="Calibri" pitchFamily="34" charset="0"/>
              </a:rPr>
              <a:t> </a:t>
            </a:r>
            <a:r>
              <a:rPr lang="en-US" sz="2400" b="1" dirty="0">
                <a:latin typeface="Calibri" pitchFamily="34" charset="0"/>
              </a:rPr>
              <a:t>(B2B) </a:t>
            </a:r>
            <a:r>
              <a:rPr lang="en-US" sz="2400" b="1" i="1">
                <a:solidFill>
                  <a:srgbClr val="FFFF00"/>
                </a:solidFill>
                <a:latin typeface="Calibri" pitchFamily="34" charset="0"/>
              </a:rPr>
              <a:t>e-Commerce </a:t>
            </a:r>
            <a:r>
              <a:rPr lang="en-US" sz="2400" b="1" smtClean="0">
                <a:latin typeface="Calibri" pitchFamily="34" charset="0"/>
              </a:rPr>
              <a:t>dan </a:t>
            </a:r>
            <a:r>
              <a:rPr lang="en-US" sz="2400" b="1" i="1" dirty="0">
                <a:solidFill>
                  <a:srgbClr val="FFFF00"/>
                </a:solidFill>
                <a:latin typeface="Calibri" pitchFamily="34" charset="0"/>
              </a:rPr>
              <a:t>e-Procurement</a:t>
            </a:r>
          </a:p>
          <a:p>
            <a:pPr marL="0" indent="0">
              <a:lnSpc>
                <a:spcPct val="150000"/>
              </a:lnSpc>
              <a:buClr>
                <a:srgbClr val="6B633D"/>
              </a:buClr>
              <a:buSzPct val="80000"/>
              <a:buNone/>
            </a:pPr>
            <a:r>
              <a:rPr lang="en-US" sz="2400" b="1">
                <a:latin typeface="Calibri" pitchFamily="34" charset="0"/>
              </a:rPr>
              <a:t>6.4  </a:t>
            </a:r>
            <a:r>
              <a:rPr lang="en-US" sz="2400" b="1" smtClean="0">
                <a:latin typeface="Calibri" pitchFamily="34" charset="0"/>
              </a:rPr>
              <a:t>Tren TI </a:t>
            </a:r>
            <a:r>
              <a:rPr lang="en-US" sz="2400" b="1" i="1" smtClean="0">
                <a:solidFill>
                  <a:srgbClr val="FFFF00"/>
                </a:solidFill>
                <a:latin typeface="Calibri" pitchFamily="34" charset="0"/>
              </a:rPr>
              <a:t>e-Government</a:t>
            </a:r>
            <a:r>
              <a:rPr lang="en-US" sz="2400" b="1" smtClean="0">
                <a:solidFill>
                  <a:srgbClr val="FFFF00"/>
                </a:solidFill>
                <a:latin typeface="Calibri" pitchFamily="34" charset="0"/>
              </a:rPr>
              <a:t> </a:t>
            </a:r>
            <a:r>
              <a:rPr lang="en-US" sz="2400" b="1" smtClean="0">
                <a:latin typeface="Calibri" pitchFamily="34" charset="0"/>
              </a:rPr>
              <a:t>dan Sektor Publik</a:t>
            </a:r>
            <a:endParaRPr lang="en-US" sz="2400" b="1" dirty="0">
              <a:latin typeface="Calibri" pitchFamily="34" charset="0"/>
            </a:endParaRPr>
          </a:p>
          <a:p>
            <a:pPr marL="0" indent="0">
              <a:lnSpc>
                <a:spcPct val="150000"/>
              </a:lnSpc>
              <a:buClr>
                <a:srgbClr val="6B633D"/>
              </a:buClr>
              <a:buSzPct val="80000"/>
              <a:buNone/>
            </a:pPr>
            <a:r>
              <a:rPr lang="en-US" sz="2400" b="1">
                <a:latin typeface="Calibri" pitchFamily="34" charset="0"/>
              </a:rPr>
              <a:t>6.5  </a:t>
            </a:r>
            <a:r>
              <a:rPr lang="en-US" sz="2400" b="1" smtClean="0">
                <a:latin typeface="Calibri" pitchFamily="34" charset="0"/>
              </a:rPr>
              <a:t>Layanan pendukung </a:t>
            </a:r>
            <a:r>
              <a:rPr lang="en-US" sz="2400" b="1" i="1" smtClean="0">
                <a:solidFill>
                  <a:srgbClr val="FFFF00"/>
                </a:solidFill>
                <a:latin typeface="Calibri" pitchFamily="34" charset="0"/>
              </a:rPr>
              <a:t>e-Commerce</a:t>
            </a:r>
            <a:r>
              <a:rPr lang="en-US" sz="2400" b="1" smtClean="0">
                <a:latin typeface="Calibri" pitchFamily="34" charset="0"/>
              </a:rPr>
              <a:t> dan </a:t>
            </a:r>
            <a:r>
              <a:rPr lang="en-US" sz="2400" b="1" i="1" smtClean="0">
                <a:solidFill>
                  <a:srgbClr val="FFFF00"/>
                </a:solidFill>
                <a:latin typeface="Calibri" pitchFamily="34" charset="0"/>
              </a:rPr>
              <a:t>Digital </a:t>
            </a:r>
            <a:r>
              <a:rPr lang="en-US" sz="2400" b="1" i="1" dirty="0">
                <a:solidFill>
                  <a:srgbClr val="FFFF00"/>
                </a:solidFill>
                <a:latin typeface="Calibri" pitchFamily="34" charset="0"/>
              </a:rPr>
              <a:t>Marketing Communications</a:t>
            </a:r>
          </a:p>
          <a:p>
            <a:pPr marL="0" indent="0">
              <a:lnSpc>
                <a:spcPct val="150000"/>
              </a:lnSpc>
              <a:buClr>
                <a:srgbClr val="6B633D"/>
              </a:buClr>
              <a:buSzPct val="80000"/>
              <a:buNone/>
            </a:pPr>
            <a:r>
              <a:rPr lang="en-US" sz="2400" b="1">
                <a:latin typeface="Calibri" pitchFamily="34" charset="0"/>
              </a:rPr>
              <a:t>6.6  </a:t>
            </a:r>
            <a:r>
              <a:rPr lang="en-US" sz="2400" b="1" smtClean="0">
                <a:latin typeface="Calibri" pitchFamily="34" charset="0"/>
              </a:rPr>
              <a:t>Isu Etika dan Hukum dari </a:t>
            </a:r>
            <a:r>
              <a:rPr lang="en-US" sz="2400" b="1" i="1" smtClean="0">
                <a:solidFill>
                  <a:srgbClr val="FFFF00"/>
                </a:solidFill>
                <a:latin typeface="Calibri" pitchFamily="34" charset="0"/>
              </a:rPr>
              <a:t>e-Business</a:t>
            </a:r>
            <a:endParaRPr lang="en-US" sz="2400" b="1" i="1" dirty="0">
              <a:solidFill>
                <a:srgbClr val="FFFF00"/>
              </a:solidFill>
              <a:latin typeface="Calibri" pitchFamily="34" charset="0"/>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6388">
                                            <p:txEl>
                                              <p:pRg st="0" end="0"/>
                                            </p:txEl>
                                          </p:spTgt>
                                        </p:tgtEl>
                                        <p:attrNameLst>
                                          <p:attrName>style.visibility</p:attrName>
                                        </p:attrNameLst>
                                      </p:cBhvr>
                                      <p:to>
                                        <p:strVal val="visible"/>
                                      </p:to>
                                    </p:set>
                                    <p:animEffect transition="in" filter="fade">
                                      <p:cBhvr>
                                        <p:cTn id="7" dur="1000"/>
                                        <p:tgtEl>
                                          <p:spTgt spid="16388">
                                            <p:txEl>
                                              <p:pRg st="0" end="0"/>
                                            </p:txEl>
                                          </p:spTgt>
                                        </p:tgtEl>
                                      </p:cBhvr>
                                    </p:animEffect>
                                    <p:anim calcmode="lin" valueType="num">
                                      <p:cBhvr>
                                        <p:cTn id="8" dur="1000" fill="hold"/>
                                        <p:tgtEl>
                                          <p:spTgt spid="16388">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6388">
                                            <p:txEl>
                                              <p:pRg st="0" end="0"/>
                                            </p:txEl>
                                          </p:spTgt>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16388">
                                            <p:txEl>
                                              <p:pRg st="1" end="1"/>
                                            </p:txEl>
                                          </p:spTgt>
                                        </p:tgtEl>
                                        <p:attrNameLst>
                                          <p:attrName>style.visibility</p:attrName>
                                        </p:attrNameLst>
                                      </p:cBhvr>
                                      <p:to>
                                        <p:strVal val="visible"/>
                                      </p:to>
                                    </p:set>
                                    <p:animEffect transition="in" filter="fade">
                                      <p:cBhvr>
                                        <p:cTn id="13" dur="1000"/>
                                        <p:tgtEl>
                                          <p:spTgt spid="16388">
                                            <p:txEl>
                                              <p:pRg st="1" end="1"/>
                                            </p:txEl>
                                          </p:spTgt>
                                        </p:tgtEl>
                                      </p:cBhvr>
                                    </p:animEffect>
                                    <p:anim calcmode="lin" valueType="num">
                                      <p:cBhvr>
                                        <p:cTn id="14" dur="1000" fill="hold"/>
                                        <p:tgtEl>
                                          <p:spTgt spid="16388">
                                            <p:txEl>
                                              <p:pRg st="1" end="1"/>
                                            </p:txEl>
                                          </p:spTgt>
                                        </p:tgtEl>
                                        <p:attrNameLst>
                                          <p:attrName>ppt_x</p:attrName>
                                        </p:attrNameLst>
                                      </p:cBhvr>
                                      <p:tavLst>
                                        <p:tav tm="0">
                                          <p:val>
                                            <p:strVal val="#ppt_x"/>
                                          </p:val>
                                        </p:tav>
                                        <p:tav tm="100000">
                                          <p:val>
                                            <p:strVal val="#ppt_x"/>
                                          </p:val>
                                        </p:tav>
                                      </p:tavLst>
                                    </p:anim>
                                    <p:anim calcmode="lin" valueType="num">
                                      <p:cBhvr>
                                        <p:cTn id="15" dur="1000" fill="hold"/>
                                        <p:tgtEl>
                                          <p:spTgt spid="16388">
                                            <p:txEl>
                                              <p:pRg st="1" end="1"/>
                                            </p:txEl>
                                          </p:spTgt>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grpId="0" nodeType="afterEffect">
                                  <p:stCondLst>
                                    <p:cond delay="0"/>
                                  </p:stCondLst>
                                  <p:childTnLst>
                                    <p:set>
                                      <p:cBhvr>
                                        <p:cTn id="18" dur="1" fill="hold">
                                          <p:stCondLst>
                                            <p:cond delay="0"/>
                                          </p:stCondLst>
                                        </p:cTn>
                                        <p:tgtEl>
                                          <p:spTgt spid="16388">
                                            <p:txEl>
                                              <p:pRg st="2" end="2"/>
                                            </p:txEl>
                                          </p:spTgt>
                                        </p:tgtEl>
                                        <p:attrNameLst>
                                          <p:attrName>style.visibility</p:attrName>
                                        </p:attrNameLst>
                                      </p:cBhvr>
                                      <p:to>
                                        <p:strVal val="visible"/>
                                      </p:to>
                                    </p:set>
                                    <p:animEffect transition="in" filter="fade">
                                      <p:cBhvr>
                                        <p:cTn id="19" dur="1000"/>
                                        <p:tgtEl>
                                          <p:spTgt spid="16388">
                                            <p:txEl>
                                              <p:pRg st="2" end="2"/>
                                            </p:txEl>
                                          </p:spTgt>
                                        </p:tgtEl>
                                      </p:cBhvr>
                                    </p:animEffect>
                                    <p:anim calcmode="lin" valueType="num">
                                      <p:cBhvr>
                                        <p:cTn id="20" dur="1000" fill="hold"/>
                                        <p:tgtEl>
                                          <p:spTgt spid="16388">
                                            <p:txEl>
                                              <p:pRg st="2" end="2"/>
                                            </p:txEl>
                                          </p:spTgt>
                                        </p:tgtEl>
                                        <p:attrNameLst>
                                          <p:attrName>ppt_x</p:attrName>
                                        </p:attrNameLst>
                                      </p:cBhvr>
                                      <p:tavLst>
                                        <p:tav tm="0">
                                          <p:val>
                                            <p:strVal val="#ppt_x"/>
                                          </p:val>
                                        </p:tav>
                                        <p:tav tm="100000">
                                          <p:val>
                                            <p:strVal val="#ppt_x"/>
                                          </p:val>
                                        </p:tav>
                                      </p:tavLst>
                                    </p:anim>
                                    <p:anim calcmode="lin" valueType="num">
                                      <p:cBhvr>
                                        <p:cTn id="21" dur="1000" fill="hold"/>
                                        <p:tgtEl>
                                          <p:spTgt spid="16388">
                                            <p:txEl>
                                              <p:pRg st="2" end="2"/>
                                            </p:txEl>
                                          </p:spTgt>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2" presetClass="entr" presetSubtype="0" fill="hold" grpId="0" nodeType="afterEffect">
                                  <p:stCondLst>
                                    <p:cond delay="0"/>
                                  </p:stCondLst>
                                  <p:childTnLst>
                                    <p:set>
                                      <p:cBhvr>
                                        <p:cTn id="24" dur="1" fill="hold">
                                          <p:stCondLst>
                                            <p:cond delay="0"/>
                                          </p:stCondLst>
                                        </p:cTn>
                                        <p:tgtEl>
                                          <p:spTgt spid="16388">
                                            <p:txEl>
                                              <p:pRg st="3" end="3"/>
                                            </p:txEl>
                                          </p:spTgt>
                                        </p:tgtEl>
                                        <p:attrNameLst>
                                          <p:attrName>style.visibility</p:attrName>
                                        </p:attrNameLst>
                                      </p:cBhvr>
                                      <p:to>
                                        <p:strVal val="visible"/>
                                      </p:to>
                                    </p:set>
                                    <p:animEffect transition="in" filter="fade">
                                      <p:cBhvr>
                                        <p:cTn id="25" dur="1000"/>
                                        <p:tgtEl>
                                          <p:spTgt spid="16388">
                                            <p:txEl>
                                              <p:pRg st="3" end="3"/>
                                            </p:txEl>
                                          </p:spTgt>
                                        </p:tgtEl>
                                      </p:cBhvr>
                                    </p:animEffect>
                                    <p:anim calcmode="lin" valueType="num">
                                      <p:cBhvr>
                                        <p:cTn id="26" dur="1000" fill="hold"/>
                                        <p:tgtEl>
                                          <p:spTgt spid="16388">
                                            <p:txEl>
                                              <p:pRg st="3" end="3"/>
                                            </p:txEl>
                                          </p:spTgt>
                                        </p:tgtEl>
                                        <p:attrNameLst>
                                          <p:attrName>ppt_x</p:attrName>
                                        </p:attrNameLst>
                                      </p:cBhvr>
                                      <p:tavLst>
                                        <p:tav tm="0">
                                          <p:val>
                                            <p:strVal val="#ppt_x"/>
                                          </p:val>
                                        </p:tav>
                                        <p:tav tm="100000">
                                          <p:val>
                                            <p:strVal val="#ppt_x"/>
                                          </p:val>
                                        </p:tav>
                                      </p:tavLst>
                                    </p:anim>
                                    <p:anim calcmode="lin" valueType="num">
                                      <p:cBhvr>
                                        <p:cTn id="27" dur="1000" fill="hold"/>
                                        <p:tgtEl>
                                          <p:spTgt spid="16388">
                                            <p:txEl>
                                              <p:pRg st="3" end="3"/>
                                            </p:txEl>
                                          </p:spTgt>
                                        </p:tgtEl>
                                        <p:attrNameLst>
                                          <p:attrName>ppt_y</p:attrName>
                                        </p:attrNameLst>
                                      </p:cBhvr>
                                      <p:tavLst>
                                        <p:tav tm="0">
                                          <p:val>
                                            <p:strVal val="#ppt_y+.1"/>
                                          </p:val>
                                        </p:tav>
                                        <p:tav tm="100000">
                                          <p:val>
                                            <p:strVal val="#ppt_y"/>
                                          </p:val>
                                        </p:tav>
                                      </p:tavLst>
                                    </p:anim>
                                  </p:childTnLst>
                                </p:cTn>
                              </p:par>
                            </p:childTnLst>
                          </p:cTn>
                        </p:par>
                        <p:par>
                          <p:cTn id="28" fill="hold">
                            <p:stCondLst>
                              <p:cond delay="4000"/>
                            </p:stCondLst>
                            <p:childTnLst>
                              <p:par>
                                <p:cTn id="29" presetID="42" presetClass="entr" presetSubtype="0" fill="hold" grpId="0" nodeType="afterEffect">
                                  <p:stCondLst>
                                    <p:cond delay="0"/>
                                  </p:stCondLst>
                                  <p:childTnLst>
                                    <p:set>
                                      <p:cBhvr>
                                        <p:cTn id="30" dur="1" fill="hold">
                                          <p:stCondLst>
                                            <p:cond delay="0"/>
                                          </p:stCondLst>
                                        </p:cTn>
                                        <p:tgtEl>
                                          <p:spTgt spid="16388">
                                            <p:txEl>
                                              <p:pRg st="4" end="4"/>
                                            </p:txEl>
                                          </p:spTgt>
                                        </p:tgtEl>
                                        <p:attrNameLst>
                                          <p:attrName>style.visibility</p:attrName>
                                        </p:attrNameLst>
                                      </p:cBhvr>
                                      <p:to>
                                        <p:strVal val="visible"/>
                                      </p:to>
                                    </p:set>
                                    <p:animEffect transition="in" filter="fade">
                                      <p:cBhvr>
                                        <p:cTn id="31" dur="1000"/>
                                        <p:tgtEl>
                                          <p:spTgt spid="16388">
                                            <p:txEl>
                                              <p:pRg st="4" end="4"/>
                                            </p:txEl>
                                          </p:spTgt>
                                        </p:tgtEl>
                                      </p:cBhvr>
                                    </p:animEffect>
                                    <p:anim calcmode="lin" valueType="num">
                                      <p:cBhvr>
                                        <p:cTn id="32" dur="1000" fill="hold"/>
                                        <p:tgtEl>
                                          <p:spTgt spid="16388">
                                            <p:txEl>
                                              <p:pRg st="4" end="4"/>
                                            </p:txEl>
                                          </p:spTgt>
                                        </p:tgtEl>
                                        <p:attrNameLst>
                                          <p:attrName>ppt_x</p:attrName>
                                        </p:attrNameLst>
                                      </p:cBhvr>
                                      <p:tavLst>
                                        <p:tav tm="0">
                                          <p:val>
                                            <p:strVal val="#ppt_x"/>
                                          </p:val>
                                        </p:tav>
                                        <p:tav tm="100000">
                                          <p:val>
                                            <p:strVal val="#ppt_x"/>
                                          </p:val>
                                        </p:tav>
                                      </p:tavLst>
                                    </p:anim>
                                    <p:anim calcmode="lin" valueType="num">
                                      <p:cBhvr>
                                        <p:cTn id="33" dur="1000" fill="hold"/>
                                        <p:tgtEl>
                                          <p:spTgt spid="16388">
                                            <p:txEl>
                                              <p:pRg st="4" end="4"/>
                                            </p:txEl>
                                          </p:spTgt>
                                        </p:tgtEl>
                                        <p:attrNameLst>
                                          <p:attrName>ppt_y</p:attrName>
                                        </p:attrNameLst>
                                      </p:cBhvr>
                                      <p:tavLst>
                                        <p:tav tm="0">
                                          <p:val>
                                            <p:strVal val="#ppt_y+.1"/>
                                          </p:val>
                                        </p:tav>
                                        <p:tav tm="100000">
                                          <p:val>
                                            <p:strVal val="#ppt_y"/>
                                          </p:val>
                                        </p:tav>
                                      </p:tavLst>
                                    </p:anim>
                                  </p:childTnLst>
                                </p:cTn>
                              </p:par>
                            </p:childTnLst>
                          </p:cTn>
                        </p:par>
                        <p:par>
                          <p:cTn id="34" fill="hold">
                            <p:stCondLst>
                              <p:cond delay="5000"/>
                            </p:stCondLst>
                            <p:childTnLst>
                              <p:par>
                                <p:cTn id="35" presetID="42" presetClass="entr" presetSubtype="0" fill="hold" grpId="0" nodeType="afterEffect">
                                  <p:stCondLst>
                                    <p:cond delay="0"/>
                                  </p:stCondLst>
                                  <p:childTnLst>
                                    <p:set>
                                      <p:cBhvr>
                                        <p:cTn id="36" dur="1" fill="hold">
                                          <p:stCondLst>
                                            <p:cond delay="0"/>
                                          </p:stCondLst>
                                        </p:cTn>
                                        <p:tgtEl>
                                          <p:spTgt spid="16388">
                                            <p:txEl>
                                              <p:pRg st="5" end="5"/>
                                            </p:txEl>
                                          </p:spTgt>
                                        </p:tgtEl>
                                        <p:attrNameLst>
                                          <p:attrName>style.visibility</p:attrName>
                                        </p:attrNameLst>
                                      </p:cBhvr>
                                      <p:to>
                                        <p:strVal val="visible"/>
                                      </p:to>
                                    </p:set>
                                    <p:animEffect transition="in" filter="fade">
                                      <p:cBhvr>
                                        <p:cTn id="37" dur="1000"/>
                                        <p:tgtEl>
                                          <p:spTgt spid="16388">
                                            <p:txEl>
                                              <p:pRg st="5" end="5"/>
                                            </p:txEl>
                                          </p:spTgt>
                                        </p:tgtEl>
                                      </p:cBhvr>
                                    </p:animEffect>
                                    <p:anim calcmode="lin" valueType="num">
                                      <p:cBhvr>
                                        <p:cTn id="38" dur="1000" fill="hold"/>
                                        <p:tgtEl>
                                          <p:spTgt spid="16388">
                                            <p:txEl>
                                              <p:pRg st="5" end="5"/>
                                            </p:txEl>
                                          </p:spTgt>
                                        </p:tgtEl>
                                        <p:attrNameLst>
                                          <p:attrName>ppt_x</p:attrName>
                                        </p:attrNameLst>
                                      </p:cBhvr>
                                      <p:tavLst>
                                        <p:tav tm="0">
                                          <p:val>
                                            <p:strVal val="#ppt_x"/>
                                          </p:val>
                                        </p:tav>
                                        <p:tav tm="100000">
                                          <p:val>
                                            <p:strVal val="#ppt_x"/>
                                          </p:val>
                                        </p:tav>
                                      </p:tavLst>
                                    </p:anim>
                                    <p:anim calcmode="lin" valueType="num">
                                      <p:cBhvr>
                                        <p:cTn id="39" dur="1000" fill="hold"/>
                                        <p:tgtEl>
                                          <p:spTgt spid="16388">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88"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p:cNvSpPr/>
          <p:nvPr/>
        </p:nvSpPr>
        <p:spPr>
          <a:xfrm>
            <a:off x="304800" y="685800"/>
            <a:ext cx="6553200" cy="1371600"/>
          </a:xfrm>
          <a:prstGeom prst="roundRect">
            <a:avLst>
              <a:gd name="adj" fmla="val 50000"/>
            </a:avLst>
          </a:prstGeom>
          <a:solidFill>
            <a:schemeClr val="accent2"/>
          </a:solidFill>
          <a:effectLst>
            <a:outerShdw blurRad="152400" dist="177800" dir="2700000" algn="tl" rotWithShape="0">
              <a:prstClr val="black">
                <a:alpha val="73000"/>
              </a:prstClr>
            </a:outerShdw>
          </a:effectLst>
          <a:scene3d>
            <a:camera prst="orthographicFront"/>
            <a:lightRig rig="twoPt" dir="t">
              <a:rot lat="0" lon="0" rev="3600000"/>
            </a:lightRig>
          </a:scene3d>
          <a:sp3d prstMaterial="softEdge">
            <a:bevelT w="558800" h="5588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531" name="Title 1"/>
          <p:cNvSpPr>
            <a:spLocks noGrp="1"/>
          </p:cNvSpPr>
          <p:nvPr>
            <p:ph type="title"/>
          </p:nvPr>
        </p:nvSpPr>
        <p:spPr>
          <a:xfrm>
            <a:off x="685800" y="1143000"/>
            <a:ext cx="10972800" cy="582613"/>
          </a:xfrm>
          <a:effectLst>
            <a:outerShdw blurRad="139700" dist="114300" dir="2700000" algn="tl" rotWithShape="0">
              <a:prstClr val="black">
                <a:alpha val="85000"/>
              </a:prstClr>
            </a:outerShdw>
          </a:effectLst>
        </p:spPr>
        <p:txBody>
          <a:bodyPr>
            <a:noAutofit/>
          </a:bodyPr>
          <a:lstStyle/>
          <a:p>
            <a:pPr algn="l" eaLnBrk="1" hangingPunct="1"/>
            <a:r>
              <a:rPr lang="en-US" b="1" smtClean="0">
                <a:latin typeface="Arial"/>
                <a:cs typeface="Arial"/>
              </a:rPr>
              <a:t>UNTUK BAHAN DISKUSI</a:t>
            </a:r>
            <a:endParaRPr lang="en-US" sz="3200" b="1" i="1" dirty="0">
              <a:latin typeface="Arial"/>
              <a:cs typeface="Arial"/>
            </a:endParaRPr>
          </a:p>
        </p:txBody>
      </p:sp>
      <p:sp>
        <p:nvSpPr>
          <p:cNvPr id="22532" name="Content Placeholder 2"/>
          <p:cNvSpPr>
            <a:spLocks noGrp="1"/>
          </p:cNvSpPr>
          <p:nvPr>
            <p:ph idx="1"/>
          </p:nvPr>
        </p:nvSpPr>
        <p:spPr>
          <a:xfrm>
            <a:off x="680322" y="2336874"/>
            <a:ext cx="10902079" cy="4292527"/>
          </a:xfrm>
        </p:spPr>
        <p:txBody>
          <a:bodyPr>
            <a:normAutofit fontScale="92500" lnSpcReduction="10000"/>
          </a:bodyPr>
          <a:lstStyle/>
          <a:p>
            <a:r>
              <a:rPr lang="en-US" sz="2200" smtClean="0">
                <a:latin typeface="Calibri" pitchFamily="34" charset="0"/>
              </a:rPr>
              <a:t>Dulu Google dikenal hanya sebagai pelaku bisnis </a:t>
            </a:r>
            <a:r>
              <a:rPr lang="en-US" sz="2200" b="1">
                <a:latin typeface="Calibri" pitchFamily="34" charset="0"/>
              </a:rPr>
              <a:t>mesin pencari</a:t>
            </a:r>
            <a:r>
              <a:rPr lang="en-US" sz="2200">
                <a:latin typeface="Calibri" pitchFamily="34" charset="0"/>
              </a:rPr>
              <a:t>, </a:t>
            </a:r>
            <a:r>
              <a:rPr lang="en-US" sz="2200" smtClean="0">
                <a:latin typeface="Calibri" pitchFamily="34" charset="0"/>
              </a:rPr>
              <a:t>tapi saat </a:t>
            </a:r>
            <a:r>
              <a:rPr lang="en-US" sz="2200">
                <a:latin typeface="Calibri" pitchFamily="34" charset="0"/>
              </a:rPr>
              <a:t>ini </a:t>
            </a:r>
            <a:r>
              <a:rPr lang="en-US" sz="2200" smtClean="0">
                <a:latin typeface="Calibri" pitchFamily="34" charset="0"/>
              </a:rPr>
              <a:t>telah menjadi </a:t>
            </a:r>
            <a:r>
              <a:rPr lang="en-US" sz="2200">
                <a:latin typeface="Calibri" pitchFamily="34" charset="0"/>
              </a:rPr>
              <a:t>kerajaan </a:t>
            </a:r>
            <a:r>
              <a:rPr lang="en-US" sz="2200" b="1" i="1">
                <a:solidFill>
                  <a:srgbClr val="FFFF00"/>
                </a:solidFill>
                <a:latin typeface="Calibri" pitchFamily="34" charset="0"/>
              </a:rPr>
              <a:t>mega </a:t>
            </a:r>
            <a:r>
              <a:rPr lang="en-US" sz="2200" b="1" i="1" smtClean="0">
                <a:solidFill>
                  <a:srgbClr val="FFFF00"/>
                </a:solidFill>
                <a:latin typeface="Calibri" pitchFamily="34" charset="0"/>
              </a:rPr>
              <a:t>e-bisnis </a:t>
            </a:r>
            <a:r>
              <a:rPr lang="en-US" sz="2200" smtClean="0">
                <a:latin typeface="Calibri" pitchFamily="34" charset="0"/>
              </a:rPr>
              <a:t>yang </a:t>
            </a:r>
            <a:r>
              <a:rPr lang="en-US" sz="2200">
                <a:latin typeface="Calibri" pitchFamily="34" charset="0"/>
              </a:rPr>
              <a:t>menawarkan produk dan jasa </a:t>
            </a:r>
            <a:r>
              <a:rPr lang="en-US" sz="2200" smtClean="0">
                <a:latin typeface="Calibri" pitchFamily="34" charset="0"/>
              </a:rPr>
              <a:t>berbagai </a:t>
            </a:r>
            <a:r>
              <a:rPr lang="en-US" sz="2200">
                <a:latin typeface="Calibri" pitchFamily="34" charset="0"/>
              </a:rPr>
              <a:t>kategori</a:t>
            </a:r>
            <a:r>
              <a:rPr lang="en-US" sz="2200" smtClean="0">
                <a:latin typeface="Calibri" pitchFamily="34" charset="0"/>
              </a:rPr>
              <a:t>.</a:t>
            </a:r>
          </a:p>
          <a:p>
            <a:r>
              <a:rPr lang="en-US" sz="2200" smtClean="0">
                <a:latin typeface="Calibri" pitchFamily="34" charset="0"/>
              </a:rPr>
              <a:t>Sambil tetap memperbaiki dan meningkatkan bisnis intinya (mesin pencari </a:t>
            </a:r>
            <a:r>
              <a:rPr lang="en-US" sz="2200" b="1" smtClean="0">
                <a:latin typeface="Calibri" pitchFamily="34" charset="0"/>
              </a:rPr>
              <a:t>Google Search</a:t>
            </a:r>
            <a:r>
              <a:rPr lang="en-US" sz="2200" smtClean="0">
                <a:latin typeface="Calibri" pitchFamily="34" charset="0"/>
              </a:rPr>
              <a:t>), </a:t>
            </a:r>
            <a:r>
              <a:rPr lang="en-US" sz="2200">
                <a:latin typeface="Calibri" pitchFamily="34" charset="0"/>
              </a:rPr>
              <a:t>Google </a:t>
            </a:r>
            <a:r>
              <a:rPr lang="en-US" sz="2200" smtClean="0">
                <a:latin typeface="Calibri" pitchFamily="34" charset="0"/>
              </a:rPr>
              <a:t>terus mengembangkan produk dan jasa lainnya , termasuk:</a:t>
            </a:r>
            <a:endParaRPr lang="en-US" sz="2200" dirty="0">
              <a:latin typeface="Calibri" pitchFamily="34" charset="0"/>
            </a:endParaRPr>
          </a:p>
          <a:p>
            <a:pPr lvl="1" eaLnBrk="1" hangingPunct="1">
              <a:buFont typeface="Arial"/>
              <a:buChar char="•"/>
            </a:pPr>
            <a:r>
              <a:rPr lang="en-US" sz="2200" dirty="0">
                <a:latin typeface="Calibri" pitchFamily="34" charset="0"/>
              </a:rPr>
              <a:t>Gmail</a:t>
            </a:r>
          </a:p>
          <a:p>
            <a:pPr lvl="1" eaLnBrk="1" hangingPunct="1">
              <a:buFont typeface="Arial"/>
              <a:buChar char="•"/>
            </a:pPr>
            <a:r>
              <a:rPr lang="en-US" sz="2200" dirty="0">
                <a:latin typeface="Calibri" pitchFamily="34" charset="0"/>
              </a:rPr>
              <a:t>Blogger</a:t>
            </a:r>
          </a:p>
          <a:p>
            <a:pPr lvl="1" eaLnBrk="1" hangingPunct="1">
              <a:buFont typeface="Arial"/>
              <a:buChar char="•"/>
            </a:pPr>
            <a:r>
              <a:rPr lang="en-US" sz="2200" dirty="0">
                <a:latin typeface="Calibri" pitchFamily="34" charset="0"/>
              </a:rPr>
              <a:t>Google Maps</a:t>
            </a:r>
          </a:p>
          <a:p>
            <a:pPr lvl="1" eaLnBrk="1" hangingPunct="1">
              <a:buFont typeface="Arial"/>
              <a:buChar char="•"/>
            </a:pPr>
            <a:r>
              <a:rPr lang="en-US" sz="2200" dirty="0">
                <a:latin typeface="Calibri" pitchFamily="34" charset="0"/>
              </a:rPr>
              <a:t>Google Earth</a:t>
            </a:r>
          </a:p>
          <a:p>
            <a:pPr lvl="1" eaLnBrk="1" hangingPunct="1">
              <a:buFont typeface="Arial"/>
              <a:buChar char="•"/>
            </a:pPr>
            <a:r>
              <a:rPr lang="en-US" sz="2200" dirty="0">
                <a:latin typeface="Calibri" pitchFamily="34" charset="0"/>
              </a:rPr>
              <a:t>Google Analytics</a:t>
            </a:r>
          </a:p>
          <a:p>
            <a:pPr lvl="1" eaLnBrk="1" hangingPunct="1">
              <a:buFont typeface="Arial"/>
              <a:buChar char="•"/>
            </a:pPr>
            <a:r>
              <a:rPr lang="en-US" sz="2200" dirty="0">
                <a:latin typeface="Calibri" pitchFamily="34" charset="0"/>
              </a:rPr>
              <a:t>YouTube</a:t>
            </a:r>
          </a:p>
          <a:p>
            <a:pPr lvl="1" eaLnBrk="1" hangingPunct="1">
              <a:buFont typeface="Arial"/>
              <a:buChar char="•"/>
            </a:pPr>
            <a:r>
              <a:rPr lang="en-US" sz="2200" smtClean="0">
                <a:latin typeface="Calibri" pitchFamily="34" charset="0"/>
              </a:rPr>
              <a:t>dan lebih lain-lainnya…  </a:t>
            </a:r>
            <a:r>
              <a:rPr lang="en-US" sz="2200" b="1"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Calibri" pitchFamily="34" charset="0"/>
              </a:rPr>
              <a:t>SEBUTKAN!</a:t>
            </a:r>
            <a:endParaRPr lang="en-US" sz="2200" b="1" dirty="0">
              <a:latin typeface="Calibri" pitchFamily="34" charset="0"/>
            </a:endParaRPr>
          </a:p>
        </p:txBody>
      </p:sp>
    </p:spTree>
    <p:extLst>
      <p:ext uri="{BB962C8B-B14F-4D97-AF65-F5344CB8AC3E}">
        <p14:creationId xmlns:p14="http://schemas.microsoft.com/office/powerpoint/2010/main" val="2551176711"/>
      </p:ext>
    </p:extLst>
  </p:cSld>
  <p:clrMapOvr>
    <a:masterClrMapping/>
  </p:clrMapOvr>
  <p:transition>
    <p:fad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p:cNvSpPr/>
          <p:nvPr/>
        </p:nvSpPr>
        <p:spPr>
          <a:xfrm>
            <a:off x="304800" y="685800"/>
            <a:ext cx="6553200" cy="1371600"/>
          </a:xfrm>
          <a:prstGeom prst="roundRect">
            <a:avLst>
              <a:gd name="adj" fmla="val 50000"/>
            </a:avLst>
          </a:prstGeom>
          <a:solidFill>
            <a:schemeClr val="accent2"/>
          </a:solidFill>
          <a:effectLst>
            <a:outerShdw blurRad="152400" dist="177800" dir="2700000" algn="tl" rotWithShape="0">
              <a:prstClr val="black">
                <a:alpha val="73000"/>
              </a:prstClr>
            </a:outerShdw>
          </a:effectLst>
          <a:scene3d>
            <a:camera prst="orthographicFront"/>
            <a:lightRig rig="twoPt" dir="t">
              <a:rot lat="0" lon="0" rev="3600000"/>
            </a:lightRig>
          </a:scene3d>
          <a:sp3d prstMaterial="softEdge">
            <a:bevelT w="558800" h="5588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531" name="Title 1"/>
          <p:cNvSpPr>
            <a:spLocks noGrp="1"/>
          </p:cNvSpPr>
          <p:nvPr>
            <p:ph type="title"/>
          </p:nvPr>
        </p:nvSpPr>
        <p:spPr>
          <a:xfrm>
            <a:off x="685800" y="1143000"/>
            <a:ext cx="10972800" cy="582613"/>
          </a:xfrm>
          <a:effectLst>
            <a:outerShdw blurRad="139700" dist="114300" dir="2700000" algn="tl" rotWithShape="0">
              <a:prstClr val="black">
                <a:alpha val="85000"/>
              </a:prstClr>
            </a:outerShdw>
          </a:effectLst>
        </p:spPr>
        <p:txBody>
          <a:bodyPr>
            <a:noAutofit/>
          </a:bodyPr>
          <a:lstStyle/>
          <a:p>
            <a:pPr algn="l" eaLnBrk="1" hangingPunct="1"/>
            <a:r>
              <a:rPr lang="en-US" b="1" smtClean="0">
                <a:latin typeface="Arial"/>
                <a:cs typeface="Arial"/>
              </a:rPr>
              <a:t>UNTUK BAHAN DISKUSI</a:t>
            </a:r>
            <a:endParaRPr lang="en-US" sz="3200" b="1" i="1" dirty="0">
              <a:latin typeface="Arial"/>
              <a:cs typeface="Arial"/>
            </a:endParaRPr>
          </a:p>
        </p:txBody>
      </p:sp>
      <p:sp>
        <p:nvSpPr>
          <p:cNvPr id="22532" name="Content Placeholder 2"/>
          <p:cNvSpPr>
            <a:spLocks noGrp="1"/>
          </p:cNvSpPr>
          <p:nvPr>
            <p:ph idx="1"/>
          </p:nvPr>
        </p:nvSpPr>
        <p:spPr>
          <a:xfrm>
            <a:off x="680322" y="2336874"/>
            <a:ext cx="10902079" cy="4292527"/>
          </a:xfrm>
        </p:spPr>
        <p:txBody>
          <a:bodyPr>
            <a:normAutofit fontScale="92500" lnSpcReduction="20000"/>
          </a:bodyPr>
          <a:lstStyle/>
          <a:p>
            <a:r>
              <a:rPr lang="en-US">
                <a:latin typeface="Calibri" pitchFamily="34" charset="0"/>
              </a:rPr>
              <a:t>Google telah memiliki berbagai model bisnis yang menerapkan:</a:t>
            </a:r>
            <a:endParaRPr lang="en-US" b="1">
              <a:latin typeface="Calibri" pitchFamily="34" charset="0"/>
            </a:endParaRPr>
          </a:p>
          <a:p>
            <a:pPr lvl="1">
              <a:buFont typeface="Wingdings" charset="2"/>
              <a:buChar char="§"/>
            </a:pPr>
            <a:r>
              <a:rPr lang="en-US" sz="2400">
                <a:latin typeface="Calibri" pitchFamily="34" charset="0"/>
              </a:rPr>
              <a:t>Pasar Business-to-Business (B2B)</a:t>
            </a:r>
          </a:p>
          <a:p>
            <a:pPr lvl="1">
              <a:buFont typeface="Wingdings" charset="2"/>
              <a:buChar char="§"/>
            </a:pPr>
            <a:r>
              <a:rPr lang="en-US" sz="2400">
                <a:latin typeface="Calibri" pitchFamily="34" charset="0"/>
              </a:rPr>
              <a:t>Pasar Business-to-Consumer (B2C)</a:t>
            </a:r>
          </a:p>
          <a:p>
            <a:pPr lvl="1">
              <a:buFont typeface="Wingdings" charset="2"/>
              <a:buChar char="§"/>
            </a:pPr>
            <a:r>
              <a:rPr lang="en-US" sz="2400">
                <a:latin typeface="Calibri" pitchFamily="34" charset="0"/>
              </a:rPr>
              <a:t>Pasar Business-to-Government (B2G)</a:t>
            </a:r>
          </a:p>
          <a:p>
            <a:r>
              <a:rPr lang="en-US">
                <a:latin typeface="Calibri" pitchFamily="34" charset="0"/>
              </a:rPr>
              <a:t>Tetapi menghadapi beberapa tantangan:</a:t>
            </a:r>
          </a:p>
          <a:p>
            <a:pPr lvl="1">
              <a:buFont typeface="Wingdings" charset="2"/>
              <a:buChar char="§"/>
            </a:pPr>
            <a:r>
              <a:rPr lang="en-US" sz="2400">
                <a:latin typeface="Calibri" pitchFamily="34" charset="0"/>
              </a:rPr>
              <a:t>Tantangan </a:t>
            </a:r>
            <a:r>
              <a:rPr lang="en-US" sz="2400" smtClean="0">
                <a:latin typeface="Calibri" pitchFamily="34" charset="0"/>
              </a:rPr>
              <a:t>privasi</a:t>
            </a:r>
            <a:r>
              <a:rPr lang="en-US" sz="2400">
                <a:latin typeface="Calibri" pitchFamily="34" charset="0"/>
              </a:rPr>
              <a:t>, baik domestik maupun internasional</a:t>
            </a:r>
          </a:p>
          <a:p>
            <a:pPr lvl="1">
              <a:buFont typeface="Wingdings" charset="2"/>
              <a:buChar char="§"/>
            </a:pPr>
            <a:r>
              <a:rPr lang="en-US" sz="2400">
                <a:latin typeface="Calibri" pitchFamily="34" charset="0"/>
              </a:rPr>
              <a:t>Konflik dengan Pemerintah </a:t>
            </a:r>
            <a:endParaRPr lang="en-US" sz="2400" smtClean="0">
              <a:latin typeface="Calibri" pitchFamily="34" charset="0"/>
            </a:endParaRPr>
          </a:p>
          <a:p>
            <a:pPr lvl="1">
              <a:buFont typeface="Wingdings" charset="2"/>
              <a:buChar char="§"/>
            </a:pPr>
            <a:r>
              <a:rPr lang="en-US" sz="2400" smtClean="0">
                <a:latin typeface="Calibri" pitchFamily="34" charset="0"/>
              </a:rPr>
              <a:t>Isu </a:t>
            </a:r>
            <a:r>
              <a:rPr lang="en-US" sz="2400">
                <a:latin typeface="Calibri" pitchFamily="34" charset="0"/>
              </a:rPr>
              <a:t>antipersaingan</a:t>
            </a:r>
          </a:p>
          <a:p>
            <a:pPr lvl="1">
              <a:buFont typeface="Wingdings" charset="2"/>
              <a:buChar char="§"/>
            </a:pPr>
            <a:r>
              <a:rPr lang="en-US" sz="2400">
                <a:latin typeface="Calibri" pitchFamily="34" charset="0"/>
              </a:rPr>
              <a:t>Analisis web</a:t>
            </a:r>
          </a:p>
          <a:p>
            <a:pPr lvl="1">
              <a:buFont typeface="Wingdings" charset="2"/>
              <a:buChar char="§"/>
            </a:pPr>
            <a:r>
              <a:rPr lang="en-US" sz="2400">
                <a:latin typeface="Calibri" pitchFamily="34" charset="0"/>
              </a:rPr>
              <a:t>Masalah Etika dan Hukum</a:t>
            </a:r>
            <a:endParaRPr lang="en-US" sz="2400" dirty="0">
              <a:latin typeface="Calibri" pitchFamily="34" charset="0"/>
            </a:endParaRPr>
          </a:p>
        </p:txBody>
      </p:sp>
    </p:spTree>
    <p:extLst>
      <p:ext uri="{BB962C8B-B14F-4D97-AF65-F5344CB8AC3E}">
        <p14:creationId xmlns:p14="http://schemas.microsoft.com/office/powerpoint/2010/main" val="1768319898"/>
      </p:ext>
    </p:extLst>
  </p:cSld>
  <p:clrMapOvr>
    <a:masterClrMapping/>
  </p:clrMapOvr>
  <p:transition>
    <p:fad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p:cNvSpPr/>
          <p:nvPr/>
        </p:nvSpPr>
        <p:spPr>
          <a:xfrm>
            <a:off x="304800" y="685800"/>
            <a:ext cx="6553200" cy="1371600"/>
          </a:xfrm>
          <a:prstGeom prst="roundRect">
            <a:avLst>
              <a:gd name="adj" fmla="val 50000"/>
            </a:avLst>
          </a:prstGeom>
          <a:solidFill>
            <a:schemeClr val="accent2"/>
          </a:solidFill>
          <a:effectLst>
            <a:outerShdw blurRad="152400" dist="177800" dir="2700000" algn="tl" rotWithShape="0">
              <a:prstClr val="black">
                <a:alpha val="73000"/>
              </a:prstClr>
            </a:outerShdw>
          </a:effectLst>
          <a:scene3d>
            <a:camera prst="orthographicFront"/>
            <a:lightRig rig="twoPt" dir="t">
              <a:rot lat="0" lon="0" rev="3600000"/>
            </a:lightRig>
          </a:scene3d>
          <a:sp3d prstMaterial="softEdge">
            <a:bevelT w="558800" h="5588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531" name="Title 1"/>
          <p:cNvSpPr>
            <a:spLocks noGrp="1"/>
          </p:cNvSpPr>
          <p:nvPr>
            <p:ph type="title"/>
          </p:nvPr>
        </p:nvSpPr>
        <p:spPr>
          <a:xfrm>
            <a:off x="685800" y="1143000"/>
            <a:ext cx="10972800" cy="582613"/>
          </a:xfrm>
          <a:effectLst>
            <a:outerShdw blurRad="139700" dist="114300" dir="2700000" algn="tl" rotWithShape="0">
              <a:prstClr val="black">
                <a:alpha val="85000"/>
              </a:prstClr>
            </a:outerShdw>
          </a:effectLst>
        </p:spPr>
        <p:txBody>
          <a:bodyPr>
            <a:noAutofit/>
          </a:bodyPr>
          <a:lstStyle/>
          <a:p>
            <a:pPr algn="l" eaLnBrk="1" hangingPunct="1"/>
            <a:r>
              <a:rPr lang="en-US" b="1" smtClean="0">
                <a:latin typeface="Arial"/>
                <a:cs typeface="Arial"/>
              </a:rPr>
              <a:t>UNTUK BAHAN DISKUSI</a:t>
            </a:r>
            <a:endParaRPr lang="en-US" sz="3200" b="1" i="1" dirty="0">
              <a:latin typeface="Arial"/>
              <a:cs typeface="Arial"/>
            </a:endParaRPr>
          </a:p>
        </p:txBody>
      </p:sp>
      <p:sp>
        <p:nvSpPr>
          <p:cNvPr id="22532" name="Content Placeholder 2"/>
          <p:cNvSpPr>
            <a:spLocks noGrp="1"/>
          </p:cNvSpPr>
          <p:nvPr>
            <p:ph idx="1"/>
          </p:nvPr>
        </p:nvSpPr>
        <p:spPr>
          <a:xfrm>
            <a:off x="680322" y="2336874"/>
            <a:ext cx="10902079" cy="4292527"/>
          </a:xfrm>
        </p:spPr>
        <p:txBody>
          <a:bodyPr>
            <a:normAutofit fontScale="92500" lnSpcReduction="20000"/>
          </a:bodyPr>
          <a:lstStyle/>
          <a:p>
            <a:pPr marL="0" indent="0">
              <a:buNone/>
            </a:pPr>
            <a:r>
              <a:rPr lang="en-US" sz="3000" b="1" i="1">
                <a:solidFill>
                  <a:srgbClr val="FFC000"/>
                </a:solidFill>
                <a:latin typeface="Century Gothic" panose="020B0502020202020204" pitchFamily="34" charset="0"/>
              </a:rPr>
              <a:t>DISKUSIKAN</a:t>
            </a:r>
            <a:endParaRPr lang="en-US" b="1" i="1">
              <a:solidFill>
                <a:srgbClr val="FFC000"/>
              </a:solidFill>
              <a:latin typeface="Century Gothic" panose="020B0502020202020204" pitchFamily="34" charset="0"/>
            </a:endParaRPr>
          </a:p>
          <a:p>
            <a:pPr marL="457200" indent="-457200">
              <a:buFont typeface="+mj-lt"/>
              <a:buAutoNum type="arabicPeriod"/>
            </a:pPr>
            <a:r>
              <a:rPr lang="en-US">
                <a:latin typeface="Century Gothic" panose="020B0502020202020204" pitchFamily="34" charset="0"/>
              </a:rPr>
              <a:t>Bagaimana bisnis iklan Google </a:t>
            </a:r>
            <a:r>
              <a:rPr lang="en-US" smtClean="0">
                <a:latin typeface="Century Gothic" panose="020B0502020202020204" pitchFamily="34" charset="0"/>
              </a:rPr>
              <a:t>diperlukan, dilihat dari </a:t>
            </a:r>
            <a:r>
              <a:rPr lang="en-US">
                <a:latin typeface="Century Gothic" panose="020B0502020202020204" pitchFamily="34" charset="0"/>
              </a:rPr>
              <a:t>perspektif perusahaan B2B maupun B2C?</a:t>
            </a:r>
          </a:p>
          <a:p>
            <a:pPr marL="457200" indent="-457200">
              <a:buFont typeface="+mj-lt"/>
              <a:buAutoNum type="arabicPeriod"/>
            </a:pPr>
            <a:r>
              <a:rPr lang="en-US">
                <a:latin typeface="Century Gothic" panose="020B0502020202020204" pitchFamily="34" charset="0"/>
              </a:rPr>
              <a:t>Jelaskan bagaimana algoritma PageRank™ milik Google menyebabkan hasil pencarian yang ditemukan pengguna lebih bermanfaat daripada yang dari mesin pencari sebelumnya.</a:t>
            </a:r>
          </a:p>
          <a:p>
            <a:pPr marL="457200" indent="-457200">
              <a:buFont typeface="+mj-lt"/>
              <a:buAutoNum type="arabicPeriod"/>
            </a:pPr>
            <a:r>
              <a:rPr lang="en-US">
                <a:latin typeface="Century Gothic" panose="020B0502020202020204" pitchFamily="34" charset="0"/>
              </a:rPr>
              <a:t>Jelaskan bagaimana model iklan Google menawarkan kemampuan </a:t>
            </a:r>
            <a:r>
              <a:rPr lang="en-US" b="1" i="1">
                <a:latin typeface="Century Gothic" panose="020B0502020202020204" pitchFamily="34" charset="0"/>
              </a:rPr>
              <a:t>superior targeting</a:t>
            </a:r>
            <a:r>
              <a:rPr lang="en-US" i="1">
                <a:latin typeface="Century Gothic" panose="020B0502020202020204" pitchFamily="34" charset="0"/>
              </a:rPr>
              <a:t> </a:t>
            </a:r>
            <a:r>
              <a:rPr lang="en-US">
                <a:latin typeface="Century Gothic" panose="020B0502020202020204" pitchFamily="34" charset="0"/>
              </a:rPr>
              <a:t>pengiklan dibandingkan dengan saluran periklanan tradisional (misalnya, televisi, radio, dan media cetak). </a:t>
            </a:r>
          </a:p>
          <a:p>
            <a:pPr marL="457200" indent="-457200">
              <a:buFont typeface="+mj-lt"/>
              <a:buAutoNum type="arabicPeriod"/>
            </a:pPr>
            <a:r>
              <a:rPr lang="en-US">
                <a:latin typeface="Century Gothic" panose="020B0502020202020204" pitchFamily="34" charset="0"/>
              </a:rPr>
              <a:t>Mengapa Google </a:t>
            </a:r>
            <a:r>
              <a:rPr lang="en-US" smtClean="0">
                <a:latin typeface="Century Gothic" panose="020B0502020202020204" pitchFamily="34" charset="0"/>
              </a:rPr>
              <a:t>makin </a:t>
            </a:r>
            <a:r>
              <a:rPr lang="en-US">
                <a:latin typeface="Century Gothic" panose="020B0502020202020204" pitchFamily="34" charset="0"/>
              </a:rPr>
              <a:t>disalahkan untuk pelanggaran antitrust? Sebutkan contoh praktek bisnis yang menjadi perhatian regulator antitrust di seluruh dunia.</a:t>
            </a:r>
            <a:endParaRPr lang="en-US" dirty="0">
              <a:latin typeface="Century Gothic" panose="020B0502020202020204" pitchFamily="34" charset="0"/>
            </a:endParaRPr>
          </a:p>
        </p:txBody>
      </p:sp>
    </p:spTree>
    <p:extLst>
      <p:ext uri="{BB962C8B-B14F-4D97-AF65-F5344CB8AC3E}">
        <p14:creationId xmlns:p14="http://schemas.microsoft.com/office/powerpoint/2010/main" val="43458111"/>
      </p:ext>
    </p:extLst>
  </p:cSld>
  <p:clrMapOvr>
    <a:masterClrMapping/>
  </p:clrMapOvr>
  <p:transition>
    <p:fad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p:cNvSpPr/>
          <p:nvPr/>
        </p:nvSpPr>
        <p:spPr>
          <a:xfrm>
            <a:off x="304800" y="685800"/>
            <a:ext cx="6553200" cy="1371600"/>
          </a:xfrm>
          <a:prstGeom prst="roundRect">
            <a:avLst>
              <a:gd name="adj" fmla="val 50000"/>
            </a:avLst>
          </a:prstGeom>
          <a:solidFill>
            <a:schemeClr val="accent2"/>
          </a:solidFill>
          <a:effectLst>
            <a:outerShdw blurRad="152400" dist="177800" dir="2700000" algn="tl" rotWithShape="0">
              <a:prstClr val="black">
                <a:alpha val="73000"/>
              </a:prstClr>
            </a:outerShdw>
          </a:effectLst>
          <a:scene3d>
            <a:camera prst="orthographicFront"/>
            <a:lightRig rig="twoPt" dir="t">
              <a:rot lat="0" lon="0" rev="3600000"/>
            </a:lightRig>
          </a:scene3d>
          <a:sp3d prstMaterial="softEdge">
            <a:bevelT w="558800" h="5588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531" name="Title 1"/>
          <p:cNvSpPr>
            <a:spLocks noGrp="1"/>
          </p:cNvSpPr>
          <p:nvPr>
            <p:ph type="title"/>
          </p:nvPr>
        </p:nvSpPr>
        <p:spPr>
          <a:xfrm>
            <a:off x="685800" y="1143000"/>
            <a:ext cx="10972800" cy="582613"/>
          </a:xfrm>
          <a:effectLst>
            <a:outerShdw blurRad="139700" dist="114300" dir="2700000" algn="tl" rotWithShape="0">
              <a:prstClr val="black">
                <a:alpha val="85000"/>
              </a:prstClr>
            </a:outerShdw>
          </a:effectLst>
        </p:spPr>
        <p:txBody>
          <a:bodyPr>
            <a:noAutofit/>
          </a:bodyPr>
          <a:lstStyle/>
          <a:p>
            <a:pPr algn="l" eaLnBrk="1" hangingPunct="1"/>
            <a:r>
              <a:rPr lang="en-US" b="1" smtClean="0">
                <a:latin typeface="Arial"/>
                <a:cs typeface="Arial"/>
              </a:rPr>
              <a:t>UNTUK BAHAN DISKUSI</a:t>
            </a:r>
            <a:endParaRPr lang="en-US" sz="3200" b="1" i="1" dirty="0">
              <a:latin typeface="Arial"/>
              <a:cs typeface="Arial"/>
            </a:endParaRPr>
          </a:p>
        </p:txBody>
      </p:sp>
      <p:sp>
        <p:nvSpPr>
          <p:cNvPr id="22532" name="Content Placeholder 2"/>
          <p:cNvSpPr>
            <a:spLocks noGrp="1"/>
          </p:cNvSpPr>
          <p:nvPr>
            <p:ph idx="1"/>
          </p:nvPr>
        </p:nvSpPr>
        <p:spPr>
          <a:xfrm>
            <a:off x="680322" y="2336874"/>
            <a:ext cx="10902079" cy="4292527"/>
          </a:xfrm>
        </p:spPr>
        <p:txBody>
          <a:bodyPr>
            <a:normAutofit fontScale="62500" lnSpcReduction="20000"/>
          </a:bodyPr>
          <a:lstStyle/>
          <a:p>
            <a:pPr marL="0" indent="0">
              <a:buNone/>
            </a:pPr>
            <a:r>
              <a:rPr lang="en-US" sz="5100" b="1" i="1">
                <a:solidFill>
                  <a:srgbClr val="FFC000"/>
                </a:solidFill>
                <a:latin typeface="Century Gothic" panose="020B0502020202020204" pitchFamily="34" charset="0"/>
              </a:rPr>
              <a:t>DEBATKAN</a:t>
            </a:r>
            <a:endParaRPr lang="en-US" sz="3600" b="1" i="1">
              <a:solidFill>
                <a:srgbClr val="FFC000"/>
              </a:solidFill>
              <a:latin typeface="Century Gothic" panose="020B0502020202020204" pitchFamily="34" charset="0"/>
            </a:endParaRPr>
          </a:p>
          <a:p>
            <a:pPr marL="457200" lvl="0" indent="-457200">
              <a:buFont typeface="+mj-lt"/>
              <a:buAutoNum type="arabicPeriod" startAt="5"/>
            </a:pPr>
            <a:r>
              <a:rPr lang="id-ID" sz="3200">
                <a:latin typeface="Century Gothic" panose="020B0502020202020204" pitchFamily="34" charset="0"/>
              </a:rPr>
              <a:t>Apakah koleksi Google tentang data untuk program Street View tidak etis? Apa kekhususan kegiatan-kegiatan pengumpulan data Street View telah menciptakan kekhawatiran bagi pengguna dan badan regulator di seluruh dunia?</a:t>
            </a:r>
            <a:endParaRPr lang="en-US" sz="3200">
              <a:latin typeface="Century Gothic" panose="020B0502020202020204" pitchFamily="34" charset="0"/>
            </a:endParaRPr>
          </a:p>
          <a:p>
            <a:pPr marL="457200" lvl="0" indent="-457200">
              <a:buFont typeface="+mj-lt"/>
              <a:buAutoNum type="arabicPeriod" startAt="5"/>
            </a:pPr>
            <a:r>
              <a:rPr lang="id-ID" sz="3200">
                <a:latin typeface="Century Gothic" panose="020B0502020202020204" pitchFamily="34" charset="0"/>
              </a:rPr>
              <a:t>Ketika Google bekerja sama dengan pemerintah seperti Cina dengan membatasi akses ke informasi yang tersedia di mesin pencari miliknya, apakah hal itu bersalah melanggar hak asasi manusia (misalnya, kebebasan berbicara)? Apakah Google bertentangan dengan motto-nya sendiri, "Do not be Evil," dalam situasi ini?</a:t>
            </a:r>
            <a:endParaRPr lang="en-US" sz="3200">
              <a:latin typeface="Century Gothic" panose="020B0502020202020204" pitchFamily="34" charset="0"/>
            </a:endParaRPr>
          </a:p>
          <a:p>
            <a:pPr marL="457200" lvl="0" indent="-457200">
              <a:buFont typeface="+mj-lt"/>
              <a:buAutoNum type="arabicPeriod" startAt="5"/>
            </a:pPr>
            <a:r>
              <a:rPr lang="id-ID" sz="3200">
                <a:latin typeface="Century Gothic" panose="020B0502020202020204" pitchFamily="34" charset="0"/>
              </a:rPr>
              <a:t>Apakah Google melanggar hak-hak penulis dan penerbit saat memasukkan karya yang terdaftar hak cipta dalam database buku yang dapat dicari?</a:t>
            </a:r>
            <a:endParaRPr lang="en-US" sz="3200">
              <a:latin typeface="Century Gothic" panose="020B0502020202020204" pitchFamily="34" charset="0"/>
            </a:endParaRPr>
          </a:p>
          <a:p>
            <a:pPr marL="457200" lvl="0" indent="-457200">
              <a:buFont typeface="+mj-lt"/>
              <a:buAutoNum type="arabicPeriod" startAt="5"/>
            </a:pPr>
            <a:r>
              <a:rPr lang="id-ID" sz="3200">
                <a:latin typeface="Century Gothic" panose="020B0502020202020204" pitchFamily="34" charset="0"/>
              </a:rPr>
              <a:t>Apakah Google salah untuk menetapkan batas pada penggunaan buku domain publik yang telah didigitalkan dan disimpan dalam database-nya? Apakah ini contoh perilaku anti persaingan? Apakah itu tidak etis?</a:t>
            </a:r>
            <a:endParaRPr lang="en-US" sz="3200">
              <a:latin typeface="Century Gothic" panose="020B0502020202020204" pitchFamily="34" charset="0"/>
            </a:endParaRPr>
          </a:p>
        </p:txBody>
      </p:sp>
    </p:spTree>
    <p:extLst>
      <p:ext uri="{BB962C8B-B14F-4D97-AF65-F5344CB8AC3E}">
        <p14:creationId xmlns:p14="http://schemas.microsoft.com/office/powerpoint/2010/main" val="220467073"/>
      </p:ext>
    </p:extLst>
  </p:cSld>
  <p:clrMapOvr>
    <a:masterClrMapping/>
  </p:clrMapOvr>
  <p:transition>
    <p:fad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b="1">
                <a:effectLst/>
              </a:rPr>
              <a:t>PageRank</a:t>
            </a:r>
            <a:r>
              <a:rPr lang="en-US">
                <a:effectLst/>
              </a:rPr>
              <a:t> is an algorithm used by Google Search to rank websites in their search engine results. PageRank was named after Larry Page</a:t>
            </a:r>
            <a:r>
              <a:rPr lang="en-US" smtClean="0">
                <a:effectLst/>
              </a:rPr>
              <a:t>,</a:t>
            </a:r>
            <a:r>
              <a:rPr lang="en-US">
                <a:effectLst/>
              </a:rPr>
              <a:t> one of the founders of Google. PageRank is a way of measuring the importance of website pages</a:t>
            </a:r>
            <a:r>
              <a:rPr lang="en-US" smtClean="0">
                <a:effectLst/>
              </a:rPr>
              <a:t>.</a:t>
            </a:r>
          </a:p>
          <a:p>
            <a:r>
              <a:rPr lang="en-US" i="1">
                <a:effectLst/>
              </a:rPr>
              <a:t>PageRank works by counting the number and quality of links to a page to determine a rough estimate of how important the website is. The underlying assumption is that more important websites are likely to receive more links from other websites.</a:t>
            </a:r>
            <a:endParaRPr lang="en-US" smtClean="0">
              <a:effectLst/>
            </a:endParaRPr>
          </a:p>
          <a:p>
            <a:endParaRPr lang="en-US"/>
          </a:p>
        </p:txBody>
      </p:sp>
    </p:spTree>
    <p:extLst>
      <p:ext uri="{BB962C8B-B14F-4D97-AF65-F5344CB8AC3E}">
        <p14:creationId xmlns:p14="http://schemas.microsoft.com/office/powerpoint/2010/main" val="25255845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Apa yang disebut PageRank </a:t>
            </a:r>
            <a:endParaRPr lang="en-US"/>
          </a:p>
        </p:txBody>
      </p:sp>
      <p:sp>
        <p:nvSpPr>
          <p:cNvPr id="3" name="Content Placeholder 2"/>
          <p:cNvSpPr>
            <a:spLocks noGrp="1"/>
          </p:cNvSpPr>
          <p:nvPr>
            <p:ph idx="1"/>
          </p:nvPr>
        </p:nvSpPr>
        <p:spPr/>
        <p:txBody>
          <a:bodyPr>
            <a:normAutofit fontScale="92500"/>
          </a:bodyPr>
          <a:lstStyle/>
          <a:p>
            <a:pPr>
              <a:buFont typeface="Wingdings" panose="05000000000000000000" pitchFamily="2" charset="2"/>
              <a:buChar char="v"/>
            </a:pPr>
            <a:r>
              <a:rPr lang="en-US" b="1">
                <a:effectLst/>
              </a:rPr>
              <a:t>PageRank </a:t>
            </a:r>
            <a:r>
              <a:rPr lang="en-US">
                <a:effectLst/>
              </a:rPr>
              <a:t>adalah sebuah algoritma yang digunakan oleh Google Search untuk </a:t>
            </a:r>
            <a:r>
              <a:rPr lang="en-US" smtClean="0">
                <a:effectLst/>
              </a:rPr>
              <a:t>memeringkat </a:t>
            </a:r>
            <a:r>
              <a:rPr lang="en-US">
                <a:effectLst/>
              </a:rPr>
              <a:t>situs dalam hasil mesin pencari mereka. PageRank dinamai </a:t>
            </a:r>
            <a:r>
              <a:rPr lang="en-US" smtClean="0">
                <a:effectLst/>
              </a:rPr>
              <a:t>oleh Larry </a:t>
            </a:r>
            <a:r>
              <a:rPr lang="en-US">
                <a:effectLst/>
              </a:rPr>
              <a:t>Page, salah satu pendiri Google. PageRank adalah cara untuk mengukur pentingnya halaman situs</a:t>
            </a:r>
            <a:r>
              <a:rPr lang="en-US" smtClean="0">
                <a:effectLst/>
              </a:rPr>
              <a:t>.</a:t>
            </a:r>
          </a:p>
          <a:p>
            <a:pPr>
              <a:buFont typeface="Wingdings" panose="05000000000000000000" pitchFamily="2" charset="2"/>
              <a:buChar char="v"/>
            </a:pPr>
            <a:r>
              <a:rPr lang="en-US" i="1" smtClean="0">
                <a:effectLst/>
              </a:rPr>
              <a:t>PageRank bekerja dengan </a:t>
            </a:r>
            <a:r>
              <a:rPr lang="en-US" i="1">
                <a:effectLst/>
              </a:rPr>
              <a:t>menghitung jumlah dan kualitas link ke halaman untuk menentukan perkiraan kasar dari betapa pentingnya website ini. </a:t>
            </a:r>
            <a:endParaRPr lang="en-US" i="1" smtClean="0">
              <a:effectLst/>
            </a:endParaRPr>
          </a:p>
          <a:p>
            <a:pPr>
              <a:buFont typeface="Wingdings" panose="05000000000000000000" pitchFamily="2" charset="2"/>
              <a:buChar char="v"/>
            </a:pPr>
            <a:r>
              <a:rPr lang="en-US" i="1" smtClean="0">
                <a:effectLst/>
              </a:rPr>
              <a:t>Asumsi </a:t>
            </a:r>
            <a:r>
              <a:rPr lang="en-US" i="1">
                <a:effectLst/>
              </a:rPr>
              <a:t>yang mendasarinya adalah bahwa website lebih penting adalah kemungkinan untuk menerima lebih banyak link dari situs-situs lain.</a:t>
            </a:r>
            <a:endParaRPr lang="en-US"/>
          </a:p>
        </p:txBody>
      </p:sp>
    </p:spTree>
    <p:extLst>
      <p:ext uri="{BB962C8B-B14F-4D97-AF65-F5344CB8AC3E}">
        <p14:creationId xmlns:p14="http://schemas.microsoft.com/office/powerpoint/2010/main" val="34980101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684390" y="2006600"/>
            <a:ext cx="9450209" cy="2281600"/>
          </a:xfrm>
        </p:spPr>
        <p:txBody>
          <a:bodyPr>
            <a:normAutofit/>
          </a:bodyPr>
          <a:lstStyle/>
          <a:p>
            <a:pPr marL="1139825" indent="-1139825"/>
            <a:r>
              <a:rPr lang="en-US" sz="4400" smtClean="0">
                <a:solidFill>
                  <a:srgbClr val="FFC000"/>
                </a:solidFill>
              </a:rPr>
              <a:t>6.1</a:t>
            </a:r>
            <a:r>
              <a:rPr lang="en-US" sz="4400" smtClean="0"/>
              <a:t> 	Tantangan dan strategi </a:t>
            </a:r>
            <a:br>
              <a:rPr lang="en-US" sz="4400" smtClean="0"/>
            </a:br>
            <a:r>
              <a:rPr lang="en-US" sz="4400" smtClean="0"/>
              <a:t>e-business</a:t>
            </a:r>
            <a:endParaRPr lang="en-US" sz="4400"/>
          </a:p>
        </p:txBody>
      </p:sp>
    </p:spTree>
    <p:extLst>
      <p:ext uri="{BB962C8B-B14F-4D97-AF65-F5344CB8AC3E}">
        <p14:creationId xmlns:p14="http://schemas.microsoft.com/office/powerpoint/2010/main" val="25337576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9" name="Title 1"/>
          <p:cNvSpPr>
            <a:spLocks noGrp="1"/>
          </p:cNvSpPr>
          <p:nvPr>
            <p:ph type="title"/>
          </p:nvPr>
        </p:nvSpPr>
        <p:spPr/>
        <p:txBody>
          <a:bodyPr>
            <a:normAutofit/>
          </a:bodyPr>
          <a:lstStyle/>
          <a:p>
            <a:pPr algn="l" eaLnBrk="1" hangingPunct="1"/>
            <a:r>
              <a:rPr lang="en-US" sz="3200" b="1">
                <a:latin typeface="Calibri" pitchFamily="34" charset="0"/>
              </a:rPr>
              <a:t>6.1  </a:t>
            </a:r>
            <a:r>
              <a:rPr lang="en-US" sz="3200" b="1" smtClean="0">
                <a:latin typeface="Calibri" pitchFamily="34" charset="0"/>
              </a:rPr>
              <a:t>Tantangan dan Strategi e-Business</a:t>
            </a:r>
            <a:endParaRPr lang="en-US" sz="3200" b="1" dirty="0">
              <a:latin typeface="Calibri" pitchFamily="34" charset="0"/>
            </a:endParaRPr>
          </a:p>
        </p:txBody>
      </p:sp>
      <p:sp>
        <p:nvSpPr>
          <p:cNvPr id="34820" name="Content Placeholder 2"/>
          <p:cNvSpPr>
            <a:spLocks noGrp="1"/>
          </p:cNvSpPr>
          <p:nvPr>
            <p:ph idx="1"/>
          </p:nvPr>
        </p:nvSpPr>
        <p:spPr/>
        <p:txBody>
          <a:bodyPr>
            <a:noAutofit/>
          </a:bodyPr>
          <a:lstStyle/>
          <a:p>
            <a:pPr marL="457200" indent="-457200">
              <a:buFont typeface="+mj-lt"/>
              <a:buAutoNum type="arabicPeriod"/>
            </a:pPr>
            <a:r>
              <a:rPr lang="en-US">
                <a:latin typeface="Century Gothic" panose="020B0502020202020204" pitchFamily="34" charset="0"/>
              </a:rPr>
              <a:t>Kombinasi saluran online &amp; media memberikan konsumen kontrol yang kuat </a:t>
            </a:r>
            <a:r>
              <a:rPr lang="en-US" b="1">
                <a:latin typeface="Century Gothic" panose="020B0502020202020204" pitchFamily="34" charset="0"/>
              </a:rPr>
              <a:t>atas mana </a:t>
            </a:r>
            <a:r>
              <a:rPr lang="en-US">
                <a:latin typeface="Century Gothic" panose="020B0502020202020204" pitchFamily="34" charset="0"/>
              </a:rPr>
              <a:t>dan </a:t>
            </a:r>
            <a:r>
              <a:rPr lang="en-US" b="1">
                <a:latin typeface="Century Gothic" panose="020B0502020202020204" pitchFamily="34" charset="0"/>
              </a:rPr>
              <a:t>bagaimana </a:t>
            </a:r>
            <a:r>
              <a:rPr lang="en-US">
                <a:latin typeface="Century Gothic" panose="020B0502020202020204" pitchFamily="34" charset="0"/>
              </a:rPr>
              <a:t>mereka berinteraksi dengan bisnis atau merek.</a:t>
            </a:r>
          </a:p>
          <a:p>
            <a:pPr marL="457200" indent="-457200">
              <a:buFont typeface="+mj-lt"/>
              <a:buAutoNum type="arabicPeriod"/>
            </a:pPr>
            <a:r>
              <a:rPr lang="en-US">
                <a:latin typeface="Century Gothic" panose="020B0502020202020204" pitchFamily="34" charset="0"/>
              </a:rPr>
              <a:t>Manajer perlu tahu bagaimana merespon perubahan perilaku konsumen dan kebutuhan bisnis pelanggan, serta  bagaimana menangani vendor software IT dan perusahaan konsultan.</a:t>
            </a:r>
          </a:p>
          <a:p>
            <a:pPr marL="457200" indent="-457200">
              <a:buFont typeface="+mj-lt"/>
              <a:buAutoNum type="arabicPeriod"/>
            </a:pPr>
            <a:r>
              <a:rPr lang="en-US">
                <a:latin typeface="Century Gothic" panose="020B0502020202020204" pitchFamily="34" charset="0"/>
              </a:rPr>
              <a:t>Perusahaan dapat melakukan outsourcing pengembangan atau hosting sistem e-bisnis dengan perangkat lunak sebagai layanan (atau SaaS = software as a service) atau komputasi awan</a:t>
            </a:r>
            <a:r>
              <a:rPr lang="en-US" smtClean="0">
                <a:latin typeface="Century Gothic" panose="020B0502020202020204" pitchFamily="34" charset="0"/>
              </a:rPr>
              <a:t>.</a:t>
            </a:r>
            <a:endParaRPr lang="en-US">
              <a:latin typeface="Century Gothic" panose="020B0502020202020204" pitchFamily="34" charset="0"/>
            </a:endParaRPr>
          </a:p>
        </p:txBody>
      </p:sp>
      <p:pic>
        <p:nvPicPr>
          <p:cNvPr id="6" name="Picture 5" descr="bytes.gif"/>
          <p:cNvPicPr>
            <a:picLocks noChangeAspect="1"/>
          </p:cNvPicPr>
          <p:nvPr/>
        </p:nvPicPr>
        <p:blipFill>
          <a:blip r:embed="rId3" cstate="print"/>
          <a:stretch>
            <a:fillRect/>
          </a:stretch>
        </p:blipFill>
        <p:spPr>
          <a:xfrm>
            <a:off x="6253164" y="76200"/>
            <a:ext cx="4338637" cy="1066800"/>
          </a:xfrm>
          <a:prstGeom prst="rect">
            <a:avLst/>
          </a:prstGeom>
          <a:effectLst>
            <a:outerShdw blurRad="419100" dir="4080000" sx="102000" sy="102000" algn="ctr" rotWithShape="0">
              <a:prstClr val="black">
                <a:alpha val="40000"/>
              </a:prstClr>
            </a:outerShdw>
          </a:effectLst>
        </p:spPr>
      </p:pic>
    </p:spTree>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xit" presetSubtype="0" fill="hold" grpId="0" nodeType="clickEffect">
                                  <p:stCondLst>
                                    <p:cond delay="0"/>
                                  </p:stCondLst>
                                  <p:childTnLst>
                                    <p:animEffect transition="out" filter="fade">
                                      <p:cBhvr>
                                        <p:cTn id="6" dur="1000"/>
                                        <p:tgtEl>
                                          <p:spTgt spid="34820"/>
                                        </p:tgtEl>
                                      </p:cBhvr>
                                    </p:animEffect>
                                    <p:anim calcmode="lin" valueType="num">
                                      <p:cBhvr>
                                        <p:cTn id="7" dur="1000"/>
                                        <p:tgtEl>
                                          <p:spTgt spid="34820"/>
                                        </p:tgtEl>
                                        <p:attrNameLst>
                                          <p:attrName>ppt_x</p:attrName>
                                        </p:attrNameLst>
                                      </p:cBhvr>
                                      <p:tavLst>
                                        <p:tav tm="0">
                                          <p:val>
                                            <p:strVal val="ppt_x"/>
                                          </p:val>
                                        </p:tav>
                                        <p:tav tm="100000">
                                          <p:val>
                                            <p:strVal val="ppt_x"/>
                                          </p:val>
                                        </p:tav>
                                      </p:tavLst>
                                    </p:anim>
                                    <p:anim calcmode="lin" valueType="num">
                                      <p:cBhvr>
                                        <p:cTn id="8" dur="1000"/>
                                        <p:tgtEl>
                                          <p:spTgt spid="34820"/>
                                        </p:tgtEl>
                                        <p:attrNameLst>
                                          <p:attrName>ppt_y</p:attrName>
                                        </p:attrNameLst>
                                      </p:cBhvr>
                                      <p:tavLst>
                                        <p:tav tm="0">
                                          <p:val>
                                            <p:strVal val="ppt_y"/>
                                          </p:val>
                                        </p:tav>
                                        <p:tav tm="100000">
                                          <p:val>
                                            <p:strVal val="ppt_y-.1"/>
                                          </p:val>
                                        </p:tav>
                                      </p:tavLst>
                                    </p:anim>
                                    <p:set>
                                      <p:cBhvr>
                                        <p:cTn id="9" dur="1" fill="hold">
                                          <p:stCondLst>
                                            <p:cond delay="999"/>
                                          </p:stCondLst>
                                        </p:cTn>
                                        <p:tgtEl>
                                          <p:spTgt spid="3482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820"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9" name="Title 1"/>
          <p:cNvSpPr>
            <a:spLocks noGrp="1"/>
          </p:cNvSpPr>
          <p:nvPr>
            <p:ph type="title"/>
          </p:nvPr>
        </p:nvSpPr>
        <p:spPr/>
        <p:txBody>
          <a:bodyPr>
            <a:normAutofit/>
          </a:bodyPr>
          <a:lstStyle/>
          <a:p>
            <a:r>
              <a:rPr lang="en-US" sz="3200" b="1">
                <a:latin typeface="Calibri" pitchFamily="34" charset="0"/>
              </a:rPr>
              <a:t>6.1 </a:t>
            </a:r>
            <a:r>
              <a:rPr lang="en-US" sz="3200" b="1" smtClean="0">
                <a:latin typeface="Calibri" pitchFamily="34" charset="0"/>
              </a:rPr>
              <a:t> </a:t>
            </a:r>
            <a:r>
              <a:rPr lang="en-US" sz="3200" smtClean="0">
                <a:latin typeface="Calibri" pitchFamily="34" charset="0"/>
              </a:rPr>
              <a:t>Tantangan </a:t>
            </a:r>
            <a:r>
              <a:rPr lang="en-US" sz="3200">
                <a:latin typeface="Calibri" pitchFamily="34" charset="0"/>
              </a:rPr>
              <a:t>dan Strategi e-Business</a:t>
            </a:r>
            <a:endParaRPr lang="en-US" sz="3200" b="1" dirty="0">
              <a:latin typeface="Calibri" pitchFamily="34" charset="0"/>
            </a:endParaRPr>
          </a:p>
        </p:txBody>
      </p:sp>
      <p:sp>
        <p:nvSpPr>
          <p:cNvPr id="34820" name="Content Placeholder 2"/>
          <p:cNvSpPr>
            <a:spLocks noGrp="1"/>
          </p:cNvSpPr>
          <p:nvPr>
            <p:ph idx="1"/>
          </p:nvPr>
        </p:nvSpPr>
        <p:spPr/>
        <p:txBody>
          <a:bodyPr>
            <a:noAutofit/>
          </a:bodyPr>
          <a:lstStyle/>
          <a:p>
            <a:pPr marL="457200" indent="-457200">
              <a:buFont typeface="+mj-lt"/>
              <a:buAutoNum type="arabicPeriod" startAt="3"/>
            </a:pPr>
            <a:r>
              <a:rPr lang="en-US" smtClean="0">
                <a:latin typeface="Century Gothic" panose="020B0502020202020204" pitchFamily="34" charset="0"/>
              </a:rPr>
              <a:t>Kunci </a:t>
            </a:r>
            <a:r>
              <a:rPr lang="en-US">
                <a:latin typeface="Century Gothic" panose="020B0502020202020204" pitchFamily="34" charset="0"/>
              </a:rPr>
              <a:t>sukses adalah memiliki pemahaman yang jelas tentang model bisnis perusahaan Anda mengikuti dan memastikan bahwa manajer dari berbagai fungsi semua beroperasi dengan cara yang konsisten dengan model tersebut</a:t>
            </a:r>
            <a:r>
              <a:rPr lang="en-US" smtClean="0">
                <a:latin typeface="Century Gothic" panose="020B0502020202020204" pitchFamily="34" charset="0"/>
              </a:rPr>
              <a:t>. </a:t>
            </a:r>
            <a:r>
              <a:rPr lang="en-US" i="1" smtClean="0">
                <a:latin typeface="Calibri" pitchFamily="34" charset="0"/>
              </a:rPr>
              <a:t>Jika </a:t>
            </a:r>
            <a:r>
              <a:rPr lang="en-US" i="1">
                <a:latin typeface="Calibri" pitchFamily="34" charset="0"/>
              </a:rPr>
              <a:t>model bisnis dan strategi yang salah, maka implementasi tidak akan peduli dalam jangka panjang.</a:t>
            </a:r>
            <a:endParaRPr lang="en-US" i="1" dirty="0">
              <a:latin typeface="Calibri" pitchFamily="34" charset="0"/>
            </a:endParaRPr>
          </a:p>
        </p:txBody>
      </p:sp>
      <p:pic>
        <p:nvPicPr>
          <p:cNvPr id="6" name="Picture 5" descr="bytes.gif"/>
          <p:cNvPicPr>
            <a:picLocks noChangeAspect="1"/>
          </p:cNvPicPr>
          <p:nvPr/>
        </p:nvPicPr>
        <p:blipFill>
          <a:blip r:embed="rId3" cstate="print"/>
          <a:stretch>
            <a:fillRect/>
          </a:stretch>
        </p:blipFill>
        <p:spPr>
          <a:xfrm>
            <a:off x="6253164" y="76200"/>
            <a:ext cx="4338637" cy="1066800"/>
          </a:xfrm>
          <a:prstGeom prst="rect">
            <a:avLst/>
          </a:prstGeom>
          <a:effectLst>
            <a:outerShdw blurRad="419100" dir="4080000" sx="102000" sy="102000" algn="ctr" rotWithShape="0">
              <a:prstClr val="black">
                <a:alpha val="40000"/>
              </a:prstClr>
            </a:outerShdw>
          </a:effectLst>
        </p:spPr>
      </p:pic>
    </p:spTree>
    <p:extLst>
      <p:ext uri="{BB962C8B-B14F-4D97-AF65-F5344CB8AC3E}">
        <p14:creationId xmlns:p14="http://schemas.microsoft.com/office/powerpoint/2010/main" val="1739204541"/>
      </p:ext>
    </p:extLst>
  </p:cSld>
  <p:clrMapOvr>
    <a:masterClrMapping/>
  </p:clrMapOvr>
  <p:transition>
    <p:fad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7" name="Title 1"/>
          <p:cNvSpPr>
            <a:spLocks noGrp="1"/>
          </p:cNvSpPr>
          <p:nvPr>
            <p:ph type="title"/>
          </p:nvPr>
        </p:nvSpPr>
        <p:spPr/>
        <p:txBody>
          <a:bodyPr/>
          <a:lstStyle/>
          <a:p>
            <a:r>
              <a:rPr lang="en-US" sz="3200" smtClean="0">
                <a:latin typeface="Calibri" pitchFamily="34" charset="0"/>
              </a:rPr>
              <a:t>Era Dot-com</a:t>
            </a:r>
            <a:r>
              <a:rPr lang="en-US" sz="3200">
                <a:latin typeface="Calibri" pitchFamily="34" charset="0"/>
              </a:rPr>
              <a:t>, </a:t>
            </a:r>
            <a:r>
              <a:rPr lang="en-US" sz="3200" smtClean="0">
                <a:latin typeface="Calibri" pitchFamily="34" charset="0"/>
              </a:rPr>
              <a:t>Tahun </a:t>
            </a:r>
            <a:r>
              <a:rPr lang="en-US" sz="3200" b="1" smtClean="0">
                <a:latin typeface="Calibri" pitchFamily="34" charset="0"/>
              </a:rPr>
              <a:t>1995-2002</a:t>
            </a:r>
            <a:endParaRPr lang="en-US" sz="3200" b="1" dirty="0">
              <a:latin typeface="Calibri" pitchFamily="34" charset="0"/>
            </a:endParaRPr>
          </a:p>
        </p:txBody>
      </p:sp>
      <p:sp>
        <p:nvSpPr>
          <p:cNvPr id="36868" name="Content Placeholder 2"/>
          <p:cNvSpPr>
            <a:spLocks noGrp="1"/>
          </p:cNvSpPr>
          <p:nvPr>
            <p:ph idx="1"/>
          </p:nvPr>
        </p:nvSpPr>
        <p:spPr/>
        <p:txBody>
          <a:bodyPr>
            <a:normAutofit lnSpcReduction="10000"/>
          </a:bodyPr>
          <a:lstStyle/>
          <a:p>
            <a:pPr marL="0" indent="0" eaLnBrk="1" hangingPunct="1">
              <a:buFont typeface="Arial" charset="0"/>
              <a:buNone/>
            </a:pPr>
            <a:r>
              <a:rPr lang="en-US" sz="2800" smtClean="0">
                <a:latin typeface="Calibri" pitchFamily="34" charset="0"/>
              </a:rPr>
              <a:t>Ekonomi baru adalah ekonomi era </a:t>
            </a:r>
            <a:r>
              <a:rPr lang="en-US" sz="2800" b="1" i="1" smtClean="0">
                <a:latin typeface="Calibri" pitchFamily="34" charset="0"/>
              </a:rPr>
              <a:t>dot-com</a:t>
            </a:r>
            <a:r>
              <a:rPr lang="en-US" sz="2800" i="1" smtClean="0">
                <a:latin typeface="Calibri" pitchFamily="34" charset="0"/>
              </a:rPr>
              <a:t> </a:t>
            </a:r>
            <a:r>
              <a:rPr lang="en-US" sz="2800" smtClean="0">
                <a:latin typeface="Calibri" pitchFamily="34" charset="0"/>
              </a:rPr>
              <a:t>(disebut juga </a:t>
            </a:r>
            <a:r>
              <a:rPr lang="en-US" sz="2800" b="1" i="1" dirty="0">
                <a:latin typeface="Calibri" pitchFamily="34" charset="0"/>
              </a:rPr>
              <a:t>dot-com bubble</a:t>
            </a:r>
            <a:r>
              <a:rPr lang="en-US" sz="2800">
                <a:latin typeface="Calibri" pitchFamily="34" charset="0"/>
              </a:rPr>
              <a:t>), </a:t>
            </a:r>
            <a:r>
              <a:rPr lang="en-US" sz="2800" smtClean="0">
                <a:latin typeface="Calibri" pitchFamily="34" charset="0"/>
              </a:rPr>
              <a:t>yang berkembang sejak antara </a:t>
            </a:r>
            <a:r>
              <a:rPr lang="en-US" sz="2800">
                <a:latin typeface="Calibri" pitchFamily="34" charset="0"/>
              </a:rPr>
              <a:t>1995 </a:t>
            </a:r>
            <a:r>
              <a:rPr lang="en-US" sz="2800" smtClean="0">
                <a:latin typeface="Calibri" pitchFamily="34" charset="0"/>
              </a:rPr>
              <a:t>- </a:t>
            </a:r>
            <a:r>
              <a:rPr lang="en-US" sz="2800" dirty="0">
                <a:latin typeface="Calibri" pitchFamily="34" charset="0"/>
              </a:rPr>
              <a:t>2000.</a:t>
            </a:r>
            <a:endParaRPr lang="en-US" sz="2800" b="1" dirty="0">
              <a:latin typeface="Calibri" pitchFamily="34" charset="0"/>
            </a:endParaRPr>
          </a:p>
          <a:p>
            <a:pPr marL="457200" indent="-457200"/>
            <a:r>
              <a:rPr lang="en-US">
                <a:latin typeface="Calibri" pitchFamily="34" charset="0"/>
              </a:rPr>
              <a:t>Perusahaan Pure-play, dijuluki dot-com, hanya ada di Internet tanpa kehadiran </a:t>
            </a:r>
            <a:r>
              <a:rPr lang="en-US" smtClean="0">
                <a:latin typeface="Calibri" pitchFamily="34" charset="0"/>
              </a:rPr>
              <a:t>bentuk perusahaan </a:t>
            </a:r>
            <a:r>
              <a:rPr lang="en-US">
                <a:latin typeface="Calibri" pitchFamily="34" charset="0"/>
              </a:rPr>
              <a:t>fisik. Perusahaan Internet-channel tersebut dibentuk untuk menangkap marketspace baru. Marketspace adalah istilah yang digunakan bukan pasar ekonomi </a:t>
            </a:r>
            <a:r>
              <a:rPr lang="en-US" smtClean="0">
                <a:latin typeface="Calibri" pitchFamily="34" charset="0"/>
              </a:rPr>
              <a:t>konvensional.</a:t>
            </a:r>
            <a:endParaRPr lang="en-US">
              <a:latin typeface="Calibri" pitchFamily="34" charset="0"/>
            </a:endParaRPr>
          </a:p>
          <a:p>
            <a:pPr marL="457200" indent="-457200"/>
            <a:r>
              <a:rPr lang="en-US" smtClean="0">
                <a:latin typeface="Calibri" pitchFamily="34" charset="0"/>
              </a:rPr>
              <a:t>Gelembung Dot-com mengembang dan mengempis. </a:t>
            </a:r>
            <a:r>
              <a:rPr lang="en-US">
                <a:latin typeface="Calibri" pitchFamily="34" charset="0"/>
              </a:rPr>
              <a:t>10 Maret 2000 disebut hari </a:t>
            </a:r>
            <a:r>
              <a:rPr lang="en-US" smtClean="0">
                <a:latin typeface="Calibri" pitchFamily="34" charset="0"/>
              </a:rPr>
              <a:t>ledakan gelembung karena hal itu merupakan titik </a:t>
            </a:r>
            <a:r>
              <a:rPr lang="en-US">
                <a:latin typeface="Calibri" pitchFamily="34" charset="0"/>
              </a:rPr>
              <a:t>balik bagi penurunan nilai saham Dot-com</a:t>
            </a:r>
            <a:r>
              <a:rPr lang="en-US" smtClean="0">
                <a:latin typeface="Calibri" pitchFamily="34" charset="0"/>
              </a:rPr>
              <a:t>.</a:t>
            </a:r>
            <a:endParaRPr lang="en-US">
              <a:latin typeface="Calibri" pitchFamily="34" charset="0"/>
            </a:endParaRPr>
          </a:p>
        </p:txBody>
      </p:sp>
    </p:spTree>
  </p:cSld>
  <p:clrMapOvr>
    <a:masterClrMapping/>
  </p:clrMapOvr>
  <p:transition>
    <p:fad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7" name="Title 1"/>
          <p:cNvSpPr>
            <a:spLocks noGrp="1"/>
          </p:cNvSpPr>
          <p:nvPr>
            <p:ph type="title"/>
          </p:nvPr>
        </p:nvSpPr>
        <p:spPr/>
        <p:txBody>
          <a:bodyPr/>
          <a:lstStyle/>
          <a:p>
            <a:pPr algn="l" eaLnBrk="1" hangingPunct="1"/>
            <a:r>
              <a:rPr lang="en-US" sz="3200" b="1" smtClean="0">
                <a:latin typeface="Calibri" pitchFamily="34" charset="0"/>
              </a:rPr>
              <a:t>Era Dot-com, Tahun 1995-2002</a:t>
            </a:r>
            <a:endParaRPr lang="en-US" sz="3200" b="1" dirty="0">
              <a:latin typeface="Calibri" pitchFamily="34" charset="0"/>
            </a:endParaRPr>
          </a:p>
        </p:txBody>
      </p:sp>
      <p:sp>
        <p:nvSpPr>
          <p:cNvPr id="36869" name="Slide Number Placeholder 4"/>
          <p:cNvSpPr txBox="1">
            <a:spLocks noGrp="1"/>
          </p:cNvSpPr>
          <p:nvPr/>
        </p:nvSpPr>
        <p:spPr bwMode="auto">
          <a:xfrm>
            <a:off x="8077200" y="6318253"/>
            <a:ext cx="2133600" cy="365125"/>
          </a:xfrm>
          <a:prstGeom prst="rect">
            <a:avLst/>
          </a:prstGeom>
          <a:noFill/>
          <a:ln w="9525">
            <a:noFill/>
            <a:miter lim="800000"/>
            <a:headEnd/>
            <a:tailEnd/>
          </a:ln>
        </p:spPr>
        <p:txBody>
          <a:bodyPr anchor="ctr"/>
          <a:lstStyle/>
          <a:p>
            <a:pPr algn="r"/>
            <a:r>
              <a:rPr lang="en-US" sz="1600">
                <a:latin typeface="Calibri" pitchFamily="34" charset="0"/>
              </a:rPr>
              <a:t>6-</a:t>
            </a:r>
            <a:fld id="{B174E8B4-467A-4A2B-92CA-4EB78BAD794F}" type="slidenum">
              <a:rPr lang="en-US" sz="1600">
                <a:latin typeface="Calibri" pitchFamily="34" charset="0"/>
              </a:rPr>
              <a:pPr algn="r"/>
              <a:t>13</a:t>
            </a:fld>
            <a:endParaRPr lang="en-US" sz="1600">
              <a:latin typeface="Calibri" pitchFamily="34" charset="0"/>
            </a:endParaRPr>
          </a:p>
        </p:txBody>
      </p:sp>
      <p:sp>
        <p:nvSpPr>
          <p:cNvPr id="36870" name="Rectangle 5"/>
          <p:cNvSpPr>
            <a:spLocks noChangeArrowheads="1"/>
          </p:cNvSpPr>
          <p:nvPr/>
        </p:nvSpPr>
        <p:spPr bwMode="auto">
          <a:xfrm>
            <a:off x="1143000" y="2514600"/>
            <a:ext cx="3657600" cy="1200329"/>
          </a:xfrm>
          <a:prstGeom prst="rect">
            <a:avLst/>
          </a:prstGeom>
          <a:noFill/>
          <a:ln w="9525">
            <a:noFill/>
            <a:miter lim="800000"/>
            <a:headEnd/>
            <a:tailEnd/>
          </a:ln>
        </p:spPr>
        <p:txBody>
          <a:bodyPr wrap="square">
            <a:spAutoFit/>
          </a:bodyPr>
          <a:lstStyle/>
          <a:p>
            <a:r>
              <a:rPr lang="en-US" b="1" dirty="0">
                <a:solidFill>
                  <a:schemeClr val="accent2"/>
                </a:solidFill>
              </a:rPr>
              <a:t>Figure </a:t>
            </a:r>
            <a:r>
              <a:rPr lang="en-US" b="1" dirty="0" smtClean="0">
                <a:solidFill>
                  <a:schemeClr val="accent2"/>
                </a:solidFill>
              </a:rPr>
              <a:t>6.8. </a:t>
            </a:r>
            <a:r>
              <a:rPr lang="en-US" dirty="0">
                <a:solidFill>
                  <a:schemeClr val="accent2"/>
                </a:solidFill>
              </a:rPr>
              <a:t>Changes in the</a:t>
            </a:r>
          </a:p>
          <a:p>
            <a:r>
              <a:rPr lang="en-US" dirty="0" err="1">
                <a:solidFill>
                  <a:schemeClr val="accent2"/>
                </a:solidFill>
              </a:rPr>
              <a:t>Nasdaq</a:t>
            </a:r>
            <a:r>
              <a:rPr lang="en-US" dirty="0">
                <a:solidFill>
                  <a:schemeClr val="accent2"/>
                </a:solidFill>
              </a:rPr>
              <a:t> during the dot-com era,</a:t>
            </a:r>
          </a:p>
          <a:p>
            <a:r>
              <a:rPr lang="en-US" dirty="0">
                <a:solidFill>
                  <a:schemeClr val="accent2"/>
                </a:solidFill>
              </a:rPr>
              <a:t>which </a:t>
            </a:r>
            <a:r>
              <a:rPr lang="en-US" dirty="0" smtClean="0">
                <a:solidFill>
                  <a:schemeClr val="accent2"/>
                </a:solidFill>
              </a:rPr>
              <a:t>burst</a:t>
            </a:r>
            <a:r>
              <a:rPr lang="en-US" dirty="0">
                <a:solidFill>
                  <a:schemeClr val="accent2"/>
                </a:solidFill>
              </a:rPr>
              <a:t> </a:t>
            </a:r>
            <a:r>
              <a:rPr lang="en-US" dirty="0" smtClean="0">
                <a:solidFill>
                  <a:schemeClr val="accent2"/>
                </a:solidFill>
              </a:rPr>
              <a:t>on </a:t>
            </a:r>
            <a:r>
              <a:rPr lang="en-US" dirty="0">
                <a:solidFill>
                  <a:schemeClr val="accent2"/>
                </a:solidFill>
              </a:rPr>
              <a:t>March 10, 2000, </a:t>
            </a:r>
            <a:r>
              <a:rPr lang="en-US" dirty="0" smtClean="0">
                <a:solidFill>
                  <a:schemeClr val="accent2"/>
                </a:solidFill>
              </a:rPr>
              <a:t>and declined </a:t>
            </a:r>
            <a:r>
              <a:rPr lang="en-US" dirty="0">
                <a:solidFill>
                  <a:schemeClr val="accent2"/>
                </a:solidFill>
              </a:rPr>
              <a:t>until October 2002.</a:t>
            </a:r>
          </a:p>
        </p:txBody>
      </p:sp>
      <p:pic>
        <p:nvPicPr>
          <p:cNvPr id="36871" name="Picture 4"/>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5410200" y="2099283"/>
            <a:ext cx="6477000" cy="4584095"/>
          </a:xfrm>
          <a:prstGeom prst="rect">
            <a:avLst/>
          </a:prstGeom>
          <a:noFill/>
          <a:ln w="9525">
            <a:noFill/>
            <a:miter lim="800000"/>
            <a:headEnd/>
            <a:tailEnd/>
          </a:ln>
        </p:spPr>
      </p:pic>
    </p:spTree>
    <p:extLst>
      <p:ext uri="{BB962C8B-B14F-4D97-AF65-F5344CB8AC3E}">
        <p14:creationId xmlns:p14="http://schemas.microsoft.com/office/powerpoint/2010/main" val="124287760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6871"/>
                                        </p:tgtEl>
                                        <p:attrNameLst>
                                          <p:attrName>style.visibility</p:attrName>
                                        </p:attrNameLst>
                                      </p:cBhvr>
                                      <p:to>
                                        <p:strVal val="visible"/>
                                      </p:to>
                                    </p:set>
                                    <p:animEffect transition="in" filter="fade">
                                      <p:cBhvr>
                                        <p:cTn id="7" dur="1500"/>
                                        <p:tgtEl>
                                          <p:spTgt spid="36871"/>
                                        </p:tgtEl>
                                      </p:cBhvr>
                                    </p:animEffect>
                                    <p:anim calcmode="lin" valueType="num">
                                      <p:cBhvr>
                                        <p:cTn id="8" dur="1500" fill="hold"/>
                                        <p:tgtEl>
                                          <p:spTgt spid="36871"/>
                                        </p:tgtEl>
                                        <p:attrNameLst>
                                          <p:attrName>ppt_x</p:attrName>
                                        </p:attrNameLst>
                                      </p:cBhvr>
                                      <p:tavLst>
                                        <p:tav tm="0">
                                          <p:val>
                                            <p:strVal val="#ppt_x"/>
                                          </p:val>
                                        </p:tav>
                                        <p:tav tm="100000">
                                          <p:val>
                                            <p:strVal val="#ppt_x"/>
                                          </p:val>
                                        </p:tav>
                                      </p:tavLst>
                                    </p:anim>
                                    <p:anim calcmode="lin" valueType="num">
                                      <p:cBhvr>
                                        <p:cTn id="9" dur="1500" fill="hold"/>
                                        <p:tgtEl>
                                          <p:spTgt spid="36871"/>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36870"/>
                                        </p:tgtEl>
                                        <p:attrNameLst>
                                          <p:attrName>style.visibility</p:attrName>
                                        </p:attrNameLst>
                                      </p:cBhvr>
                                      <p:to>
                                        <p:strVal val="visible"/>
                                      </p:to>
                                    </p:set>
                                    <p:animEffect transition="in" filter="fade">
                                      <p:cBhvr>
                                        <p:cTn id="12" dur="1500"/>
                                        <p:tgtEl>
                                          <p:spTgt spid="36870"/>
                                        </p:tgtEl>
                                      </p:cBhvr>
                                    </p:animEffect>
                                    <p:anim calcmode="lin" valueType="num">
                                      <p:cBhvr>
                                        <p:cTn id="13" dur="1500" fill="hold"/>
                                        <p:tgtEl>
                                          <p:spTgt spid="36870"/>
                                        </p:tgtEl>
                                        <p:attrNameLst>
                                          <p:attrName>ppt_x</p:attrName>
                                        </p:attrNameLst>
                                      </p:cBhvr>
                                      <p:tavLst>
                                        <p:tav tm="0">
                                          <p:val>
                                            <p:strVal val="#ppt_x"/>
                                          </p:val>
                                        </p:tav>
                                        <p:tav tm="100000">
                                          <p:val>
                                            <p:strVal val="#ppt_x"/>
                                          </p:val>
                                        </p:tav>
                                      </p:tavLst>
                                    </p:anim>
                                    <p:anim calcmode="lin" valueType="num">
                                      <p:cBhvr>
                                        <p:cTn id="14" dur="1500" fill="hold"/>
                                        <p:tgtEl>
                                          <p:spTgt spid="3687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870"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5" name="Title 1"/>
          <p:cNvSpPr>
            <a:spLocks noGrp="1"/>
          </p:cNvSpPr>
          <p:nvPr>
            <p:ph type="title"/>
          </p:nvPr>
        </p:nvSpPr>
        <p:spPr/>
        <p:txBody>
          <a:bodyPr>
            <a:noAutofit/>
          </a:bodyPr>
          <a:lstStyle/>
          <a:p>
            <a:pPr algn="l" eaLnBrk="1" hangingPunct="1"/>
            <a:r>
              <a:rPr lang="en-US" sz="4800" b="1" smtClean="0">
                <a:latin typeface="Calibri" pitchFamily="34" charset="0"/>
              </a:rPr>
              <a:t>Dasar-dasar e-Business dan e-Commerce</a:t>
            </a:r>
            <a:endParaRPr lang="en-US" sz="4800" b="1" dirty="0">
              <a:latin typeface="Calibri" pitchFamily="34" charset="0"/>
            </a:endParaRPr>
          </a:p>
        </p:txBody>
      </p:sp>
      <p:sp>
        <p:nvSpPr>
          <p:cNvPr id="38916" name="Content Placeholder 2"/>
          <p:cNvSpPr>
            <a:spLocks noGrp="1"/>
          </p:cNvSpPr>
          <p:nvPr>
            <p:ph idx="1"/>
          </p:nvPr>
        </p:nvSpPr>
        <p:spPr/>
        <p:txBody>
          <a:bodyPr>
            <a:noAutofit/>
          </a:bodyPr>
          <a:lstStyle/>
          <a:p>
            <a:pPr>
              <a:buFont typeface="Wingdings" charset="2"/>
              <a:buChar char="§"/>
            </a:pPr>
            <a:r>
              <a:rPr lang="en-US">
                <a:latin typeface="Calibri" pitchFamily="34" charset="0"/>
              </a:rPr>
              <a:t>Proses e-bisnis melibatkan penggunaan teknologi elektronik atau digital, sering didasarkan pada Internet atau World Wide Web, untuk menyelesaikan beberapa tugas bisnis.</a:t>
            </a:r>
          </a:p>
          <a:p>
            <a:pPr>
              <a:buFont typeface="Wingdings" charset="2"/>
              <a:buChar char="§"/>
            </a:pPr>
            <a:r>
              <a:rPr lang="en-US">
                <a:latin typeface="Calibri" pitchFamily="34" charset="0"/>
              </a:rPr>
              <a:t>Sebuah e-bisnis adalah sebuah perusahaan di mana bagian penting atau besar bisnis didasarkan pada pemanfaatan proses e-bisnis.</a:t>
            </a:r>
          </a:p>
          <a:p>
            <a:pPr>
              <a:buFont typeface="Wingdings" charset="2"/>
              <a:buChar char="§"/>
            </a:pPr>
            <a:r>
              <a:rPr lang="en-US">
                <a:latin typeface="Calibri" pitchFamily="34" charset="0"/>
              </a:rPr>
              <a:t>E-commerce mengacu pada penggunaan proses e-bisnis untuk tujuan khusus membeli atau menjual barang dan jasa. Dengan kata lain, e-commerce adalah </a:t>
            </a:r>
            <a:r>
              <a:rPr lang="en-US" smtClean="0">
                <a:latin typeface="Calibri" pitchFamily="34" charset="0"/>
              </a:rPr>
              <a:t>bentuk e-business</a:t>
            </a:r>
            <a:endParaRPr lang="en-US">
              <a:latin typeface="Calibri"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xit" presetSubtype="1" fill="hold" grpId="0" nodeType="clickEffect">
                                  <p:stCondLst>
                                    <p:cond delay="0"/>
                                  </p:stCondLst>
                                  <p:childTnLst>
                                    <p:anim calcmode="lin" valueType="num">
                                      <p:cBhvr additive="base">
                                        <p:cTn id="6" dur="2000"/>
                                        <p:tgtEl>
                                          <p:spTgt spid="38916"/>
                                        </p:tgtEl>
                                        <p:attrNameLst>
                                          <p:attrName>ppt_x</p:attrName>
                                        </p:attrNameLst>
                                      </p:cBhvr>
                                      <p:tavLst>
                                        <p:tav tm="0">
                                          <p:val>
                                            <p:strVal val="ppt_x"/>
                                          </p:val>
                                        </p:tav>
                                        <p:tav tm="100000">
                                          <p:val>
                                            <p:strVal val="ppt_x"/>
                                          </p:val>
                                        </p:tav>
                                      </p:tavLst>
                                    </p:anim>
                                    <p:anim calcmode="lin" valueType="num">
                                      <p:cBhvr additive="base">
                                        <p:cTn id="7" dur="2000"/>
                                        <p:tgtEl>
                                          <p:spTgt spid="38916"/>
                                        </p:tgtEl>
                                        <p:attrNameLst>
                                          <p:attrName>ppt_y</p:attrName>
                                        </p:attrNameLst>
                                      </p:cBhvr>
                                      <p:tavLst>
                                        <p:tav tm="0">
                                          <p:val>
                                            <p:strVal val="ppt_y"/>
                                          </p:val>
                                        </p:tav>
                                        <p:tav tm="100000">
                                          <p:val>
                                            <p:strVal val="0-ppt_h/2"/>
                                          </p:val>
                                        </p:tav>
                                      </p:tavLst>
                                    </p:anim>
                                    <p:set>
                                      <p:cBhvr>
                                        <p:cTn id="8" dur="1" fill="hold">
                                          <p:stCondLst>
                                            <p:cond delay="1999"/>
                                          </p:stCondLst>
                                        </p:cTn>
                                        <p:tgtEl>
                                          <p:spTgt spid="3891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916"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5" name="Title 1"/>
          <p:cNvSpPr>
            <a:spLocks noGrp="1"/>
          </p:cNvSpPr>
          <p:nvPr>
            <p:ph type="title"/>
          </p:nvPr>
        </p:nvSpPr>
        <p:spPr/>
        <p:txBody>
          <a:bodyPr>
            <a:noAutofit/>
          </a:bodyPr>
          <a:lstStyle/>
          <a:p>
            <a:pPr algn="l" eaLnBrk="1" hangingPunct="1"/>
            <a:r>
              <a:rPr lang="en-US" sz="4800" b="1" smtClean="0">
                <a:latin typeface="Calibri" pitchFamily="34" charset="0"/>
              </a:rPr>
              <a:t>Dasar-dasar e-Business dan e-Commerce</a:t>
            </a:r>
            <a:endParaRPr lang="en-US" sz="4800" b="1" dirty="0">
              <a:latin typeface="Calibri" pitchFamily="34" charset="0"/>
            </a:endParaRPr>
          </a:p>
        </p:txBody>
      </p:sp>
      <p:sp>
        <p:nvSpPr>
          <p:cNvPr id="38916" name="Content Placeholder 2"/>
          <p:cNvSpPr>
            <a:spLocks noGrp="1"/>
          </p:cNvSpPr>
          <p:nvPr>
            <p:ph idx="1"/>
          </p:nvPr>
        </p:nvSpPr>
        <p:spPr/>
        <p:txBody>
          <a:bodyPr>
            <a:noAutofit/>
          </a:bodyPr>
          <a:lstStyle/>
          <a:p>
            <a:pPr eaLnBrk="1" hangingPunct="1">
              <a:buFont typeface="Wingdings" charset="2"/>
              <a:buChar char="§"/>
            </a:pPr>
            <a:r>
              <a:rPr lang="en-US" sz="2800" smtClean="0">
                <a:latin typeface="Calibri" pitchFamily="34" charset="0"/>
              </a:rPr>
              <a:t>Aplikasi-aplikasi:</a:t>
            </a:r>
            <a:endParaRPr lang="en-US" sz="2800" dirty="0">
              <a:latin typeface="Calibri" pitchFamily="34" charset="0"/>
            </a:endParaRPr>
          </a:p>
          <a:p>
            <a:pPr lvl="1">
              <a:buFont typeface="Arial"/>
              <a:buChar char="•"/>
            </a:pPr>
            <a:r>
              <a:rPr lang="sv-SE" sz="2800" smtClean="0">
                <a:latin typeface="Calibri" pitchFamily="34" charset="0"/>
              </a:rPr>
              <a:t>Komunikasi </a:t>
            </a:r>
            <a:r>
              <a:rPr lang="sv-SE" sz="2800">
                <a:latin typeface="Calibri" pitchFamily="34" charset="0"/>
              </a:rPr>
              <a:t>internal</a:t>
            </a:r>
          </a:p>
          <a:p>
            <a:pPr lvl="1">
              <a:buFont typeface="Arial"/>
              <a:buChar char="•"/>
            </a:pPr>
            <a:r>
              <a:rPr lang="sv-SE" sz="2800">
                <a:latin typeface="Calibri" pitchFamily="34" charset="0"/>
              </a:rPr>
              <a:t>Layanan / </a:t>
            </a:r>
            <a:r>
              <a:rPr lang="sv-SE" sz="2800" smtClean="0">
                <a:latin typeface="Calibri" pitchFamily="34" charset="0"/>
              </a:rPr>
              <a:t>swalayan</a:t>
            </a:r>
            <a:endParaRPr lang="sv-SE" sz="2800">
              <a:latin typeface="Calibri" pitchFamily="34" charset="0"/>
            </a:endParaRPr>
          </a:p>
          <a:p>
            <a:pPr lvl="1">
              <a:buFont typeface="Arial"/>
              <a:buChar char="•"/>
            </a:pPr>
            <a:r>
              <a:rPr lang="sv-SE" sz="2800">
                <a:latin typeface="Calibri" pitchFamily="34" charset="0"/>
              </a:rPr>
              <a:t>Kolaborasi dan pelatihan</a:t>
            </a:r>
          </a:p>
          <a:p>
            <a:pPr lvl="1">
              <a:buFont typeface="Arial"/>
              <a:buChar char="•"/>
            </a:pPr>
            <a:r>
              <a:rPr lang="sv-SE" sz="2800">
                <a:latin typeface="Calibri" pitchFamily="34" charset="0"/>
              </a:rPr>
              <a:t>Supply Chain Management</a:t>
            </a:r>
          </a:p>
          <a:p>
            <a:pPr lvl="1">
              <a:buFont typeface="Arial"/>
              <a:buChar char="•"/>
            </a:pPr>
            <a:r>
              <a:rPr lang="sv-SE" sz="2800">
                <a:latin typeface="Calibri" pitchFamily="34" charset="0"/>
              </a:rPr>
              <a:t>Penelitian, pengumpulan informasi, analisis web, dan </a:t>
            </a:r>
            <a:r>
              <a:rPr lang="sv-SE" sz="2800" smtClean="0">
                <a:latin typeface="Calibri" pitchFamily="34" charset="0"/>
              </a:rPr>
              <a:t>sebagainya</a:t>
            </a:r>
            <a:endParaRPr lang="en-US" sz="2800" smtClean="0">
              <a:latin typeface="Calibri" pitchFamily="34" charset="0"/>
            </a:endParaRPr>
          </a:p>
          <a:p>
            <a:pPr eaLnBrk="1" hangingPunct="1">
              <a:buFont typeface="Wingdings" charset="2"/>
              <a:buChar char="§"/>
            </a:pPr>
            <a:endParaRPr lang="en-US" sz="2800" dirty="0">
              <a:latin typeface="Calibri" pitchFamily="34" charset="0"/>
            </a:endParaRPr>
          </a:p>
        </p:txBody>
      </p:sp>
    </p:spTree>
    <p:extLst>
      <p:ext uri="{BB962C8B-B14F-4D97-AF65-F5344CB8AC3E}">
        <p14:creationId xmlns:p14="http://schemas.microsoft.com/office/powerpoint/2010/main" val="315127381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38916"/>
                                        </p:tgtEl>
                                        <p:attrNameLst>
                                          <p:attrName>style.visibility</p:attrName>
                                        </p:attrNameLst>
                                      </p:cBhvr>
                                      <p:to>
                                        <p:strVal val="visible"/>
                                      </p:to>
                                    </p:set>
                                    <p:anim calcmode="lin" valueType="num">
                                      <p:cBhvr additive="base">
                                        <p:cTn id="7" dur="1750" fill="hold"/>
                                        <p:tgtEl>
                                          <p:spTgt spid="38916"/>
                                        </p:tgtEl>
                                        <p:attrNameLst>
                                          <p:attrName>ppt_x</p:attrName>
                                        </p:attrNameLst>
                                      </p:cBhvr>
                                      <p:tavLst>
                                        <p:tav tm="0">
                                          <p:val>
                                            <p:strVal val="#ppt_x"/>
                                          </p:val>
                                        </p:tav>
                                        <p:tav tm="100000">
                                          <p:val>
                                            <p:strVal val="#ppt_x"/>
                                          </p:val>
                                        </p:tav>
                                      </p:tavLst>
                                    </p:anim>
                                    <p:anim calcmode="lin" valueType="num">
                                      <p:cBhvr additive="base">
                                        <p:cTn id="8" dur="1750" fill="hold"/>
                                        <p:tgtEl>
                                          <p:spTgt spid="3891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916"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3" name="Title 1"/>
          <p:cNvSpPr>
            <a:spLocks noGrp="1"/>
          </p:cNvSpPr>
          <p:nvPr>
            <p:ph type="title"/>
          </p:nvPr>
        </p:nvSpPr>
        <p:spPr/>
        <p:txBody>
          <a:bodyPr>
            <a:normAutofit/>
          </a:bodyPr>
          <a:lstStyle/>
          <a:p>
            <a:pPr algn="l" eaLnBrk="1" hangingPunct="1"/>
            <a:r>
              <a:rPr lang="en-US" sz="6600" b="1" smtClean="0">
                <a:latin typeface="Calibri" pitchFamily="34" charset="0"/>
              </a:rPr>
              <a:t>Jenis-jenis eBusiness</a:t>
            </a:r>
            <a:endParaRPr lang="en-US" sz="6600" b="1" dirty="0">
              <a:latin typeface="Calibri" pitchFamily="34" charset="0"/>
            </a:endParaRPr>
          </a:p>
        </p:txBody>
      </p:sp>
      <p:sp>
        <p:nvSpPr>
          <p:cNvPr id="40964" name="Content Placeholder 2"/>
          <p:cNvSpPr>
            <a:spLocks noGrp="1"/>
          </p:cNvSpPr>
          <p:nvPr>
            <p:ph idx="1"/>
          </p:nvPr>
        </p:nvSpPr>
        <p:spPr/>
        <p:txBody>
          <a:bodyPr>
            <a:normAutofit lnSpcReduction="10000"/>
          </a:bodyPr>
          <a:lstStyle/>
          <a:p>
            <a:pPr marL="465138" indent="-465138">
              <a:spcBef>
                <a:spcPts val="600"/>
              </a:spcBef>
              <a:spcAft>
                <a:spcPts val="600"/>
              </a:spcAft>
              <a:buSzPct val="100000"/>
              <a:buFont typeface="Courier New" panose="02070309020205020404" pitchFamily="49" charset="0"/>
              <a:buChar char="o"/>
            </a:pPr>
            <a:r>
              <a:rPr lang="en-US" sz="3200" b="1" dirty="0">
                <a:latin typeface="Calibri" pitchFamily="34" charset="0"/>
              </a:rPr>
              <a:t>Business-to-business (B2B</a:t>
            </a:r>
            <a:r>
              <a:rPr lang="en-US" sz="3200" b="1">
                <a:latin typeface="Calibri" pitchFamily="34" charset="0"/>
              </a:rPr>
              <a:t>). </a:t>
            </a:r>
            <a:r>
              <a:rPr lang="en-US" sz="3200" smtClean="0">
                <a:latin typeface="Calibri" pitchFamily="34" charset="0"/>
              </a:rPr>
              <a:t>Lebih dari </a:t>
            </a:r>
            <a:r>
              <a:rPr lang="en-US" sz="3200" dirty="0">
                <a:latin typeface="Calibri" pitchFamily="34" charset="0"/>
              </a:rPr>
              <a:t>85</a:t>
            </a:r>
            <a:r>
              <a:rPr lang="en-US" sz="3200">
                <a:latin typeface="Calibri" pitchFamily="34" charset="0"/>
              </a:rPr>
              <a:t>% </a:t>
            </a:r>
            <a:r>
              <a:rPr lang="en-US" sz="3200" smtClean="0">
                <a:latin typeface="Calibri" pitchFamily="34" charset="0"/>
              </a:rPr>
              <a:t>dari e-commerce adalah</a:t>
            </a:r>
            <a:r>
              <a:rPr lang="en-US" sz="3200" b="1" smtClean="0">
                <a:latin typeface="Calibri" pitchFamily="34" charset="0"/>
              </a:rPr>
              <a:t> </a:t>
            </a:r>
            <a:r>
              <a:rPr lang="en-US" sz="3200" b="1" dirty="0">
                <a:latin typeface="Calibri" pitchFamily="34" charset="0"/>
              </a:rPr>
              <a:t>B2B</a:t>
            </a:r>
            <a:r>
              <a:rPr lang="en-US" sz="3200" dirty="0">
                <a:latin typeface="Calibri" pitchFamily="34" charset="0"/>
              </a:rPr>
              <a:t>.</a:t>
            </a:r>
          </a:p>
          <a:p>
            <a:pPr marL="465138" indent="-465138">
              <a:spcBef>
                <a:spcPts val="600"/>
              </a:spcBef>
              <a:spcAft>
                <a:spcPts val="600"/>
              </a:spcAft>
              <a:buSzPct val="100000"/>
              <a:buFont typeface="Courier New" panose="02070309020205020404" pitchFamily="49" charset="0"/>
              <a:buChar char="o"/>
            </a:pPr>
            <a:r>
              <a:rPr lang="en-US" sz="3200" b="1" dirty="0">
                <a:latin typeface="Calibri" pitchFamily="34" charset="0"/>
              </a:rPr>
              <a:t>Business-to-consumers (B2C</a:t>
            </a:r>
            <a:r>
              <a:rPr lang="en-US" sz="3200" b="1">
                <a:latin typeface="Calibri" pitchFamily="34" charset="0"/>
              </a:rPr>
              <a:t>). </a:t>
            </a:r>
            <a:r>
              <a:rPr lang="en-US" sz="3200" smtClean="0">
                <a:latin typeface="Calibri" pitchFamily="34" charset="0"/>
              </a:rPr>
              <a:t>Disebut juga </a:t>
            </a:r>
            <a:r>
              <a:rPr lang="en-US" sz="3200" b="1" i="1" dirty="0">
                <a:latin typeface="Calibri" pitchFamily="34" charset="0"/>
              </a:rPr>
              <a:t>e-tailing</a:t>
            </a:r>
            <a:r>
              <a:rPr lang="en-US" sz="3200" i="1" dirty="0">
                <a:latin typeface="Calibri" pitchFamily="34" charset="0"/>
              </a:rPr>
              <a:t>.</a:t>
            </a:r>
            <a:endParaRPr lang="en-US" sz="3200" dirty="0">
              <a:latin typeface="Calibri" pitchFamily="34" charset="0"/>
            </a:endParaRPr>
          </a:p>
          <a:p>
            <a:pPr marL="465138" indent="-465138">
              <a:spcBef>
                <a:spcPts val="600"/>
              </a:spcBef>
              <a:spcAft>
                <a:spcPts val="600"/>
              </a:spcAft>
              <a:buSzPct val="100000"/>
              <a:buFont typeface="Courier New" panose="02070309020205020404" pitchFamily="49" charset="0"/>
              <a:buChar char="o"/>
            </a:pPr>
            <a:r>
              <a:rPr lang="en-US" sz="3200" b="1" dirty="0">
                <a:latin typeface="Calibri" pitchFamily="34" charset="0"/>
              </a:rPr>
              <a:t>Consumers-to-business (C2B</a:t>
            </a:r>
            <a:r>
              <a:rPr lang="en-US" sz="3200" b="1">
                <a:latin typeface="Calibri" pitchFamily="34" charset="0"/>
              </a:rPr>
              <a:t>). </a:t>
            </a:r>
            <a:r>
              <a:rPr lang="en-US" sz="3200" smtClean="0">
                <a:latin typeface="Calibri" pitchFamily="34" charset="0"/>
              </a:rPr>
              <a:t>Konsumen memberitahu kebutuhannya akan barang atau jasa, dan kemudian pemasok mampu menyediakan produk dan harga yang sesuai dengan yang dibutuhkan konsumen, misal </a:t>
            </a:r>
            <a:r>
              <a:rPr lang="en-US" sz="3200" i="1" smtClean="0">
                <a:latin typeface="Calibri" pitchFamily="34" charset="0"/>
              </a:rPr>
              <a:t>Priceline.com</a:t>
            </a:r>
            <a:endParaRPr lang="en-US" sz="3200" i="1" dirty="0">
              <a:latin typeface="Calibri" pitchFamily="34" charset="0"/>
            </a:endParaRPr>
          </a:p>
        </p:txBody>
      </p:sp>
    </p:spTree>
  </p:cSld>
  <p:clrMapOvr>
    <a:masterClrMapping/>
  </p:clrMapOvr>
  <p:transition>
    <p:fad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3" name="Title 1"/>
          <p:cNvSpPr>
            <a:spLocks noGrp="1"/>
          </p:cNvSpPr>
          <p:nvPr>
            <p:ph type="title"/>
          </p:nvPr>
        </p:nvSpPr>
        <p:spPr/>
        <p:txBody>
          <a:bodyPr>
            <a:normAutofit/>
          </a:bodyPr>
          <a:lstStyle/>
          <a:p>
            <a:pPr algn="l" eaLnBrk="1" hangingPunct="1"/>
            <a:r>
              <a:rPr lang="en-US" sz="6600" b="1" smtClean="0">
                <a:latin typeface="Calibri" pitchFamily="34" charset="0"/>
              </a:rPr>
              <a:t>Jenis-jenis eBusiness</a:t>
            </a:r>
            <a:endParaRPr lang="en-US" sz="6600" b="1" dirty="0">
              <a:latin typeface="Calibri" pitchFamily="34" charset="0"/>
            </a:endParaRPr>
          </a:p>
        </p:txBody>
      </p:sp>
      <p:sp>
        <p:nvSpPr>
          <p:cNvPr id="40964" name="Content Placeholder 2"/>
          <p:cNvSpPr>
            <a:spLocks noGrp="1"/>
          </p:cNvSpPr>
          <p:nvPr>
            <p:ph idx="1"/>
          </p:nvPr>
        </p:nvSpPr>
        <p:spPr/>
        <p:txBody>
          <a:bodyPr>
            <a:normAutofit/>
          </a:bodyPr>
          <a:lstStyle/>
          <a:p>
            <a:pPr marL="465138" indent="-465138">
              <a:spcBef>
                <a:spcPts val="600"/>
              </a:spcBef>
              <a:spcAft>
                <a:spcPts val="600"/>
              </a:spcAft>
              <a:buSzPct val="100000"/>
              <a:buFont typeface="Courier New" panose="02070309020205020404" pitchFamily="49" charset="0"/>
              <a:buChar char="o"/>
            </a:pPr>
            <a:r>
              <a:rPr lang="en-US" sz="3200" b="1" smtClean="0">
                <a:latin typeface="Calibri" pitchFamily="34" charset="0"/>
              </a:rPr>
              <a:t>Government-to-citizens </a:t>
            </a:r>
            <a:r>
              <a:rPr lang="en-US" sz="3200" b="1" dirty="0">
                <a:latin typeface="Calibri" pitchFamily="34" charset="0"/>
              </a:rPr>
              <a:t>(G2C) and to others</a:t>
            </a:r>
            <a:r>
              <a:rPr lang="en-US" sz="3200" b="1">
                <a:latin typeface="Calibri" pitchFamily="34" charset="0"/>
              </a:rPr>
              <a:t>. </a:t>
            </a:r>
            <a:r>
              <a:rPr lang="en-US" sz="3200" smtClean="0">
                <a:latin typeface="Calibri" pitchFamily="34" charset="0"/>
              </a:rPr>
              <a:t>Lembaga pemerintah memberikan layanan kepada penduduknya melalui teknologi E-Commerce. </a:t>
            </a:r>
            <a:endParaRPr lang="en-US" sz="3200" dirty="0">
              <a:latin typeface="Calibri" pitchFamily="34" charset="0"/>
            </a:endParaRPr>
          </a:p>
          <a:p>
            <a:pPr marL="465138" indent="-465138">
              <a:spcBef>
                <a:spcPts val="600"/>
              </a:spcBef>
              <a:spcAft>
                <a:spcPts val="600"/>
              </a:spcAft>
              <a:buSzPct val="100000"/>
              <a:buFont typeface="Courier New" panose="02070309020205020404" pitchFamily="49" charset="0"/>
              <a:buChar char="o"/>
            </a:pPr>
            <a:r>
              <a:rPr lang="en-US" sz="3200" b="1" dirty="0">
                <a:latin typeface="Calibri" pitchFamily="34" charset="0"/>
              </a:rPr>
              <a:t>Mobile commerce (m-commerce</a:t>
            </a:r>
            <a:r>
              <a:rPr lang="en-US" sz="3200" b="1">
                <a:latin typeface="Calibri" pitchFamily="34" charset="0"/>
              </a:rPr>
              <a:t>)</a:t>
            </a:r>
            <a:r>
              <a:rPr lang="en-US" sz="3200">
                <a:latin typeface="Calibri" pitchFamily="34" charset="0"/>
              </a:rPr>
              <a:t>. </a:t>
            </a:r>
            <a:r>
              <a:rPr lang="en-US" sz="3200" smtClean="0">
                <a:latin typeface="Calibri" pitchFamily="34" charset="0"/>
              </a:rPr>
              <a:t>Transaksi dan akativitas yang dilakukan melalui jaringan tanpa kabel.</a:t>
            </a:r>
            <a:endParaRPr lang="en-US" sz="3200" dirty="0">
              <a:latin typeface="Calibri" pitchFamily="34" charset="0"/>
            </a:endParaRPr>
          </a:p>
        </p:txBody>
      </p:sp>
    </p:spTree>
    <p:extLst>
      <p:ext uri="{BB962C8B-B14F-4D97-AF65-F5344CB8AC3E}">
        <p14:creationId xmlns:p14="http://schemas.microsoft.com/office/powerpoint/2010/main" val="1088776566"/>
      </p:ext>
    </p:extLst>
  </p:cSld>
  <p:clrMapOvr>
    <a:masterClrMapping/>
  </p:clrMapOvr>
  <p:transition>
    <p:fade/>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1" name="Title 1"/>
          <p:cNvSpPr>
            <a:spLocks noGrp="1"/>
          </p:cNvSpPr>
          <p:nvPr>
            <p:ph type="title"/>
          </p:nvPr>
        </p:nvSpPr>
        <p:spPr/>
        <p:txBody>
          <a:bodyPr>
            <a:normAutofit/>
          </a:bodyPr>
          <a:lstStyle/>
          <a:p>
            <a:pPr algn="l" eaLnBrk="1" hangingPunct="1"/>
            <a:r>
              <a:rPr lang="en-US" sz="5400" b="1" smtClean="0">
                <a:latin typeface="Calibri" pitchFamily="34" charset="0"/>
              </a:rPr>
              <a:t>Syarat Website E-Business</a:t>
            </a:r>
            <a:endParaRPr lang="en-US" sz="5400" b="1" dirty="0">
              <a:latin typeface="Calibri" pitchFamily="34" charset="0"/>
            </a:endParaRPr>
          </a:p>
        </p:txBody>
      </p:sp>
      <p:sp>
        <p:nvSpPr>
          <p:cNvPr id="43012" name="Content Placeholder 2"/>
          <p:cNvSpPr>
            <a:spLocks noGrp="1"/>
          </p:cNvSpPr>
          <p:nvPr>
            <p:ph idx="1"/>
          </p:nvPr>
        </p:nvSpPr>
        <p:spPr>
          <a:xfrm>
            <a:off x="680323" y="2336874"/>
            <a:ext cx="9613861" cy="3599316"/>
          </a:xfrm>
        </p:spPr>
        <p:txBody>
          <a:bodyPr>
            <a:noAutofit/>
          </a:bodyPr>
          <a:lstStyle/>
          <a:p>
            <a:pPr>
              <a:lnSpc>
                <a:spcPct val="90000"/>
              </a:lnSpc>
              <a:buClr>
                <a:srgbClr val="6B633D"/>
              </a:buClr>
              <a:buSzPct val="80000"/>
              <a:buFont typeface="Wingdings" pitchFamily="2" charset="2"/>
              <a:buChar char="§"/>
            </a:pPr>
            <a:r>
              <a:rPr lang="sv-SE" sz="2800" b="1" i="1">
                <a:solidFill>
                  <a:srgbClr val="FFFF00"/>
                </a:solidFill>
                <a:latin typeface="Calibri" pitchFamily="34" charset="0"/>
              </a:rPr>
              <a:t>Ketersediaan </a:t>
            </a:r>
            <a:r>
              <a:rPr lang="sv-SE" sz="2800">
                <a:latin typeface="Calibri" pitchFamily="34" charset="0"/>
              </a:rPr>
              <a:t>berkaitan dengan sisi server e-bisnis. </a:t>
            </a:r>
            <a:r>
              <a:rPr lang="sv-SE" sz="2800" smtClean="0">
                <a:latin typeface="Calibri" pitchFamily="34" charset="0"/>
              </a:rPr>
              <a:t>Perlu </a:t>
            </a:r>
            <a:r>
              <a:rPr lang="sv-SE" sz="2800" i="1" smtClean="0">
                <a:latin typeface="Calibri" pitchFamily="34" charset="0"/>
              </a:rPr>
              <a:t>selalu tersedia </a:t>
            </a:r>
            <a:r>
              <a:rPr lang="sv-SE" sz="2800" i="1">
                <a:latin typeface="Calibri" pitchFamily="34" charset="0"/>
              </a:rPr>
              <a:t>fasilitas </a:t>
            </a:r>
            <a:r>
              <a:rPr lang="sv-SE" sz="2800" smtClean="0">
                <a:latin typeface="Calibri" pitchFamily="34" charset="0"/>
              </a:rPr>
              <a:t>untuk </a:t>
            </a:r>
            <a:r>
              <a:rPr lang="sv-SE" sz="2800">
                <a:latin typeface="Calibri" pitchFamily="34" charset="0"/>
              </a:rPr>
              <a:t>menjaga aplikasi bisnis </a:t>
            </a:r>
            <a:r>
              <a:rPr lang="sv-SE" sz="2800" smtClean="0">
                <a:latin typeface="Calibri" pitchFamily="34" charset="0"/>
              </a:rPr>
              <a:t>yang penting</a:t>
            </a:r>
            <a:r>
              <a:rPr lang="sv-SE" sz="2800">
                <a:latin typeface="Calibri" pitchFamily="34" charset="0"/>
              </a:rPr>
              <a:t>.</a:t>
            </a:r>
            <a:endParaRPr lang="en-US" sz="2800" smtClean="0">
              <a:latin typeface="Calibri" pitchFamily="34" charset="0"/>
            </a:endParaRPr>
          </a:p>
          <a:p>
            <a:pPr eaLnBrk="1" hangingPunct="1">
              <a:lnSpc>
                <a:spcPct val="90000"/>
              </a:lnSpc>
              <a:buClr>
                <a:srgbClr val="6B633D"/>
              </a:buClr>
              <a:buSzPct val="80000"/>
              <a:buFont typeface="Wingdings" pitchFamily="2" charset="2"/>
              <a:buChar char="§"/>
            </a:pPr>
            <a:r>
              <a:rPr lang="en-US" sz="2800" b="1" smtClean="0">
                <a:latin typeface="Calibri" pitchFamily="34" charset="0"/>
              </a:rPr>
              <a:t>Akurasi dan respon cepat. </a:t>
            </a:r>
            <a:r>
              <a:rPr lang="en-US" sz="2800" smtClean="0">
                <a:latin typeface="Calibri" pitchFamily="34" charset="0"/>
              </a:rPr>
              <a:t>Software web harus mampu mencari, mengurutkan,  memproses promosi dan pembayaran, memverifikasi nomor kartu kredit untuk memastikan digunakan oleh pemiliknya, mengkonfirmasi pembelian secara real-time, dan sebagainya.</a:t>
            </a:r>
          </a:p>
          <a:p>
            <a:pPr eaLnBrk="1" hangingPunct="1">
              <a:lnSpc>
                <a:spcPct val="90000"/>
              </a:lnSpc>
              <a:buClr>
                <a:srgbClr val="6B633D"/>
              </a:buClr>
              <a:buSzPct val="80000"/>
              <a:buFont typeface="Wingdings" pitchFamily="2" charset="2"/>
              <a:buChar char="§"/>
            </a:pPr>
            <a:r>
              <a:rPr lang="en-US" sz="2800" smtClean="0">
                <a:latin typeface="Calibri" pitchFamily="34" charset="0"/>
              </a:rPr>
              <a:t>Pada B2B yang sensitif-waktu, kesalahan yang menyebabkan penundaan pengiriman tidak dapat ditoleransi.</a:t>
            </a:r>
          </a:p>
          <a:p>
            <a:pPr eaLnBrk="1" hangingPunct="1">
              <a:lnSpc>
                <a:spcPct val="90000"/>
              </a:lnSpc>
              <a:buClr>
                <a:srgbClr val="6B633D"/>
              </a:buClr>
              <a:buSzPct val="80000"/>
              <a:buFont typeface="Wingdings" pitchFamily="2" charset="2"/>
              <a:buChar char="§"/>
            </a:pPr>
            <a:endParaRPr lang="en-US" sz="2800" dirty="0">
              <a:latin typeface="Calibri" pitchFamily="34" charset="0"/>
            </a:endParaRPr>
          </a:p>
          <a:p>
            <a:pPr eaLnBrk="1" hangingPunct="1"/>
            <a:endParaRPr lang="en-US" sz="2800" dirty="0">
              <a:latin typeface="Calibri" pitchFamily="34" charset="0"/>
            </a:endParaRPr>
          </a:p>
        </p:txBody>
      </p:sp>
    </p:spTree>
  </p:cSld>
  <p:clrMapOvr>
    <a:masterClrMapping/>
  </p:clrMapOvr>
  <p:transition>
    <p:fade/>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1" name="Title 1"/>
          <p:cNvSpPr>
            <a:spLocks noGrp="1"/>
          </p:cNvSpPr>
          <p:nvPr>
            <p:ph type="title"/>
          </p:nvPr>
        </p:nvSpPr>
        <p:spPr/>
        <p:txBody>
          <a:bodyPr>
            <a:normAutofit/>
          </a:bodyPr>
          <a:lstStyle/>
          <a:p>
            <a:r>
              <a:rPr lang="en-US" sz="5400">
                <a:latin typeface="Calibri" pitchFamily="34" charset="0"/>
              </a:rPr>
              <a:t>Syarat Website E-Business</a:t>
            </a:r>
            <a:endParaRPr lang="en-US" sz="5400" b="1" dirty="0">
              <a:latin typeface="Calibri" pitchFamily="34" charset="0"/>
            </a:endParaRPr>
          </a:p>
        </p:txBody>
      </p:sp>
      <p:sp>
        <p:nvSpPr>
          <p:cNvPr id="43012" name="Content Placeholder 2"/>
          <p:cNvSpPr>
            <a:spLocks noGrp="1"/>
          </p:cNvSpPr>
          <p:nvPr>
            <p:ph idx="1"/>
          </p:nvPr>
        </p:nvSpPr>
        <p:spPr>
          <a:xfrm>
            <a:off x="680323" y="2336874"/>
            <a:ext cx="9613861" cy="3599316"/>
          </a:xfrm>
        </p:spPr>
        <p:txBody>
          <a:bodyPr>
            <a:normAutofit/>
          </a:bodyPr>
          <a:lstStyle/>
          <a:p>
            <a:pPr eaLnBrk="1" hangingPunct="1">
              <a:lnSpc>
                <a:spcPct val="90000"/>
              </a:lnSpc>
              <a:buClr>
                <a:srgbClr val="6B633D"/>
              </a:buClr>
              <a:buSzPct val="80000"/>
              <a:buFont typeface="Wingdings" pitchFamily="2" charset="2"/>
              <a:buChar char="§"/>
            </a:pPr>
            <a:r>
              <a:rPr lang="en-US" sz="2800" b="1" smtClean="0">
                <a:latin typeface="Calibri" pitchFamily="34" charset="0"/>
              </a:rPr>
              <a:t>Memenuhi standar keamanan dan PCI DSS. </a:t>
            </a:r>
            <a:r>
              <a:rPr lang="en-US" sz="2800" dirty="0">
                <a:latin typeface="Calibri" pitchFamily="34" charset="0"/>
              </a:rPr>
              <a:t>PCI DSS (</a:t>
            </a:r>
            <a:r>
              <a:rPr lang="en-US" sz="2800" i="1" dirty="0">
                <a:latin typeface="Calibri" pitchFamily="34" charset="0"/>
              </a:rPr>
              <a:t>Payment Card Industry Data Security Standard</a:t>
            </a:r>
            <a:r>
              <a:rPr lang="en-US" sz="2800">
                <a:latin typeface="Calibri" pitchFamily="34" charset="0"/>
              </a:rPr>
              <a:t>) </a:t>
            </a:r>
            <a:r>
              <a:rPr lang="en-US" sz="2800" smtClean="0">
                <a:latin typeface="Calibri" pitchFamily="34" charset="0"/>
              </a:rPr>
              <a:t>adalah sekumpulan                </a:t>
            </a:r>
            <a:r>
              <a:rPr lang="en-US" sz="2800" b="1" i="1" smtClean="0">
                <a:latin typeface="Calibri" pitchFamily="34" charset="0"/>
              </a:rPr>
              <a:t>infosec </a:t>
            </a:r>
            <a:r>
              <a:rPr lang="en-US" sz="2800" smtClean="0">
                <a:latin typeface="Calibri" pitchFamily="34" charset="0"/>
              </a:rPr>
              <a:t>(information security) yang diperlukan untuk membantu mencegah pencurian kartu kredit.</a:t>
            </a:r>
          </a:p>
          <a:p>
            <a:pPr eaLnBrk="1" hangingPunct="1">
              <a:lnSpc>
                <a:spcPct val="90000"/>
              </a:lnSpc>
              <a:buClr>
                <a:srgbClr val="6B633D"/>
              </a:buClr>
              <a:buSzPct val="80000"/>
              <a:buFont typeface="Wingdings" pitchFamily="2" charset="2"/>
              <a:buChar char="§"/>
            </a:pPr>
            <a:r>
              <a:rPr lang="en-US" sz="2800" b="1" smtClean="0">
                <a:latin typeface="Calibri" pitchFamily="34" charset="0"/>
              </a:rPr>
              <a:t>Mengintegrasikan sistem </a:t>
            </a:r>
            <a:r>
              <a:rPr lang="en-US" sz="2800" b="1">
                <a:latin typeface="Calibri" pitchFamily="34" charset="0"/>
              </a:rPr>
              <a:t>EC </a:t>
            </a:r>
            <a:r>
              <a:rPr lang="en-US" sz="2800" b="1" smtClean="0">
                <a:latin typeface="Calibri" pitchFamily="34" charset="0"/>
              </a:rPr>
              <a:t>dengan sistem enterprise. </a:t>
            </a:r>
            <a:r>
              <a:rPr lang="en-US" sz="2800" smtClean="0">
                <a:latin typeface="Calibri" pitchFamily="34" charset="0"/>
              </a:rPr>
              <a:t>Perlu integrasi yang lebih baik antar seluruh titik interaksi pelanggan. </a:t>
            </a:r>
            <a:endParaRPr lang="en-US" sz="2800" dirty="0">
              <a:latin typeface="Calibri" pitchFamily="34" charset="0"/>
            </a:endParaRPr>
          </a:p>
          <a:p>
            <a:pPr eaLnBrk="1" hangingPunct="1">
              <a:lnSpc>
                <a:spcPct val="90000"/>
              </a:lnSpc>
              <a:buClr>
                <a:srgbClr val="6B633D"/>
              </a:buClr>
              <a:buSzPct val="80000"/>
              <a:buFont typeface="Wingdings" pitchFamily="2" charset="2"/>
              <a:buChar char="§"/>
            </a:pPr>
            <a:r>
              <a:rPr lang="en-US" sz="2800" b="1" dirty="0">
                <a:latin typeface="Calibri" pitchFamily="34" charset="0"/>
              </a:rPr>
              <a:t>Web analytics</a:t>
            </a:r>
            <a:r>
              <a:rPr lang="en-US" sz="2800" b="1">
                <a:latin typeface="Calibri" pitchFamily="34" charset="0"/>
              </a:rPr>
              <a:t>. </a:t>
            </a:r>
            <a:r>
              <a:rPr lang="en-US" sz="2800" smtClean="0">
                <a:latin typeface="Calibri" pitchFamily="34" charset="0"/>
              </a:rPr>
              <a:t>Belajar dari data lalulintas web dan data login.</a:t>
            </a:r>
            <a:endParaRPr lang="en-US" sz="2800" dirty="0">
              <a:latin typeface="Calibri" pitchFamily="34" charset="0"/>
            </a:endParaRPr>
          </a:p>
          <a:p>
            <a:pPr eaLnBrk="1" hangingPunct="1"/>
            <a:endParaRPr lang="en-US" sz="2200" dirty="0">
              <a:latin typeface="Calibri" pitchFamily="34" charset="0"/>
            </a:endParaRPr>
          </a:p>
        </p:txBody>
      </p:sp>
    </p:spTree>
    <p:extLst>
      <p:ext uri="{BB962C8B-B14F-4D97-AF65-F5344CB8AC3E}">
        <p14:creationId xmlns:p14="http://schemas.microsoft.com/office/powerpoint/2010/main" val="2210856401"/>
      </p:ext>
    </p:extLst>
  </p:cSld>
  <p:clrMapOvr>
    <a:masterClrMapping/>
  </p:clrMapOvr>
  <p:transition>
    <p:fade/>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12192000" cy="6858000"/>
          </a:xfrm>
          <a:prstGeom prst="rect">
            <a:avLst/>
          </a:prstGeom>
          <a:solidFill>
            <a:srgbClr val="0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p:cNvSpPr/>
          <p:nvPr/>
        </p:nvSpPr>
        <p:spPr>
          <a:xfrm>
            <a:off x="609600" y="1447800"/>
            <a:ext cx="10896600" cy="5172459"/>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059" name="Title 1"/>
          <p:cNvSpPr>
            <a:spLocks noGrp="1"/>
          </p:cNvSpPr>
          <p:nvPr>
            <p:ph type="title"/>
          </p:nvPr>
        </p:nvSpPr>
        <p:spPr>
          <a:xfrm>
            <a:off x="609600" y="44250"/>
            <a:ext cx="10896600" cy="1507067"/>
          </a:xfrm>
        </p:spPr>
        <p:txBody>
          <a:bodyPr>
            <a:normAutofit/>
          </a:bodyPr>
          <a:lstStyle/>
          <a:p>
            <a:pPr algn="ctr" eaLnBrk="1" hangingPunct="1"/>
            <a:r>
              <a:rPr lang="en-US" sz="5400" b="1" dirty="0">
                <a:solidFill>
                  <a:srgbClr val="FFFF00"/>
                </a:solidFill>
                <a:latin typeface="Calibri" pitchFamily="34" charset="0"/>
              </a:rPr>
              <a:t>E-Business Models</a:t>
            </a:r>
          </a:p>
        </p:txBody>
      </p:sp>
      <p:sp>
        <p:nvSpPr>
          <p:cNvPr id="45062" name="Rectangle 5"/>
          <p:cNvSpPr>
            <a:spLocks noChangeArrowheads="1"/>
          </p:cNvSpPr>
          <p:nvPr/>
        </p:nvSpPr>
        <p:spPr bwMode="auto">
          <a:xfrm>
            <a:off x="1981200" y="5791200"/>
            <a:ext cx="5784532" cy="369332"/>
          </a:xfrm>
          <a:prstGeom prst="rect">
            <a:avLst/>
          </a:prstGeom>
          <a:noFill/>
          <a:ln w="9525">
            <a:noFill/>
            <a:miter lim="800000"/>
            <a:headEnd/>
            <a:tailEnd/>
          </a:ln>
        </p:spPr>
        <p:txBody>
          <a:bodyPr wrap="none">
            <a:spAutoFit/>
          </a:bodyPr>
          <a:lstStyle/>
          <a:p>
            <a:r>
              <a:rPr lang="en-US" b="1" dirty="0">
                <a:solidFill>
                  <a:srgbClr val="6B633D"/>
                </a:solidFill>
              </a:rPr>
              <a:t>Figure </a:t>
            </a:r>
            <a:r>
              <a:rPr lang="en-US" b="1" dirty="0" smtClean="0">
                <a:solidFill>
                  <a:srgbClr val="6B633D"/>
                </a:solidFill>
              </a:rPr>
              <a:t>6.10.</a:t>
            </a:r>
            <a:r>
              <a:rPr lang="en-US" dirty="0" smtClean="0">
                <a:solidFill>
                  <a:srgbClr val="6B633D"/>
                </a:solidFill>
              </a:rPr>
              <a:t> </a:t>
            </a:r>
            <a:r>
              <a:rPr lang="en-US" dirty="0">
                <a:solidFill>
                  <a:srgbClr val="6B633D"/>
                </a:solidFill>
              </a:rPr>
              <a:t>An Example of an e-commerce Company.</a:t>
            </a:r>
          </a:p>
        </p:txBody>
      </p:sp>
      <p:pic>
        <p:nvPicPr>
          <p:cNvPr id="6" name="Picture 4" descr="nt0002-y"/>
          <p:cNvPicPr>
            <a:picLocks noChangeAspect="1" noChangeArrowheads="1"/>
          </p:cNvPicPr>
          <p:nvPr/>
        </p:nvPicPr>
        <p:blipFill>
          <a:blip r:embed="rId3" cstate="print">
            <a:lum bright="-10000" contrast="16000"/>
          </a:blip>
          <a:srcRect/>
          <a:stretch>
            <a:fillRect/>
          </a:stretch>
        </p:blipFill>
        <p:spPr bwMode="auto">
          <a:xfrm>
            <a:off x="1181100" y="1676400"/>
            <a:ext cx="9829800" cy="4943859"/>
          </a:xfrm>
          <a:prstGeom prst="rect">
            <a:avLst/>
          </a:prstGeom>
          <a:noFill/>
          <a:ln w="9525">
            <a:noFill/>
            <a:miter lim="800000"/>
            <a:headEnd/>
            <a:tailEnd/>
          </a:ln>
          <a:effectLst/>
        </p:spPr>
      </p:pic>
    </p:spTree>
  </p:cSld>
  <p:clrMapOvr>
    <a:masterClrMapping/>
  </p:clrMapOvr>
  <mc:AlternateContent xmlns:mc="http://schemas.openxmlformats.org/markup-compatibility/2006" xmlns:p14="http://schemas.microsoft.com/office/powerpoint/2010/main">
    <mc:Choice Requires="p14">
      <p:transition spd="slow" p14:dur="2000">
        <p:randomBar dir="vert"/>
      </p:transition>
    </mc:Choice>
    <mc:Fallback xmlns="">
      <p:transition spd="slow">
        <p:randomBar dir="vert"/>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mtClean="0">
                <a:solidFill>
                  <a:srgbClr val="FFC000"/>
                </a:solidFill>
              </a:rPr>
              <a:t>6.2</a:t>
            </a:r>
            <a:r>
              <a:rPr lang="en-US" smtClean="0"/>
              <a:t> e-Commerce b2c</a:t>
            </a:r>
            <a:endParaRPr lang="en-US"/>
          </a:p>
        </p:txBody>
      </p:sp>
    </p:spTree>
    <p:extLst>
      <p:ext uri="{BB962C8B-B14F-4D97-AF65-F5344CB8AC3E}">
        <p14:creationId xmlns:p14="http://schemas.microsoft.com/office/powerpoint/2010/main" val="33599491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5" name="Title 1"/>
          <p:cNvSpPr>
            <a:spLocks noGrp="1"/>
          </p:cNvSpPr>
          <p:nvPr>
            <p:ph type="title"/>
          </p:nvPr>
        </p:nvSpPr>
        <p:spPr/>
        <p:txBody>
          <a:bodyPr>
            <a:normAutofit/>
          </a:bodyPr>
          <a:lstStyle/>
          <a:p>
            <a:pPr algn="l" eaLnBrk="1" hangingPunct="1"/>
            <a:r>
              <a:rPr lang="en-US" sz="4800" b="1" dirty="0">
                <a:latin typeface="Calibri" pitchFamily="34" charset="0"/>
              </a:rPr>
              <a:t>6.2 Business-to-Consumer e-Commerce</a:t>
            </a:r>
          </a:p>
        </p:txBody>
      </p:sp>
      <p:sp>
        <p:nvSpPr>
          <p:cNvPr id="49156" name="Content Placeholder 2"/>
          <p:cNvSpPr>
            <a:spLocks noGrp="1"/>
          </p:cNvSpPr>
          <p:nvPr>
            <p:ph idx="1"/>
          </p:nvPr>
        </p:nvSpPr>
        <p:spPr>
          <a:xfrm>
            <a:off x="609600" y="2362200"/>
            <a:ext cx="10898009" cy="3615267"/>
          </a:xfrm>
        </p:spPr>
        <p:txBody>
          <a:bodyPr>
            <a:noAutofit/>
          </a:bodyPr>
          <a:lstStyle/>
          <a:p>
            <a:pPr algn="just">
              <a:buFont typeface="Wingdings" charset="2"/>
              <a:buChar char="§"/>
            </a:pPr>
            <a:r>
              <a:rPr lang="en-US" sz="2800">
                <a:latin typeface="Calibri" pitchFamily="34" charset="0"/>
              </a:rPr>
              <a:t>Hanya beberapa waktu yang lalu, gagasan </a:t>
            </a:r>
            <a:r>
              <a:rPr lang="en-US" sz="2800" smtClean="0">
                <a:latin typeface="Calibri" pitchFamily="34" charset="0"/>
              </a:rPr>
              <a:t>membeli barang secara </a:t>
            </a:r>
            <a:r>
              <a:rPr lang="en-US" sz="2800">
                <a:latin typeface="Calibri" pitchFamily="34" charset="0"/>
              </a:rPr>
              <a:t>online adalah konsep baru. Sekarang, belanja </a:t>
            </a:r>
            <a:r>
              <a:rPr lang="en-US" sz="2800" smtClean="0">
                <a:latin typeface="Calibri" pitchFamily="34" charset="0"/>
              </a:rPr>
              <a:t>apa saja secara </a:t>
            </a:r>
            <a:r>
              <a:rPr lang="en-US" sz="2800">
                <a:latin typeface="Calibri" pitchFamily="34" charset="0"/>
              </a:rPr>
              <a:t>online dan </a:t>
            </a:r>
            <a:r>
              <a:rPr lang="en-US" sz="2800" smtClean="0">
                <a:latin typeface="Calibri" pitchFamily="34" charset="0"/>
              </a:rPr>
              <a:t>mencari deal </a:t>
            </a:r>
            <a:r>
              <a:rPr lang="en-US" sz="2800">
                <a:latin typeface="Calibri" pitchFamily="34" charset="0"/>
              </a:rPr>
              <a:t>terbaik dengan membandingkan harga online dengan </a:t>
            </a:r>
            <a:r>
              <a:rPr lang="en-US" sz="2800" smtClean="0">
                <a:latin typeface="Calibri" pitchFamily="34" charset="0"/>
              </a:rPr>
              <a:t>harga di </a:t>
            </a:r>
            <a:r>
              <a:rPr lang="en-US" sz="2800">
                <a:latin typeface="Calibri" pitchFamily="34" charset="0"/>
              </a:rPr>
              <a:t>toko-toko </a:t>
            </a:r>
            <a:r>
              <a:rPr lang="en-US" sz="2800" smtClean="0">
                <a:latin typeface="Calibri" pitchFamily="34" charset="0"/>
              </a:rPr>
              <a:t>konvensional adalah </a:t>
            </a:r>
            <a:r>
              <a:rPr lang="en-US" sz="2800">
                <a:latin typeface="Calibri" pitchFamily="34" charset="0"/>
              </a:rPr>
              <a:t>praktek </a:t>
            </a:r>
            <a:r>
              <a:rPr lang="en-US" sz="2800" smtClean="0">
                <a:latin typeface="Calibri" pitchFamily="34" charset="0"/>
              </a:rPr>
              <a:t>yang sudah lumrah (umum) dilakukan konsumen.</a:t>
            </a:r>
          </a:p>
          <a:p>
            <a:pPr algn="just">
              <a:buFont typeface="Wingdings" charset="2"/>
              <a:buChar char="§"/>
            </a:pPr>
            <a:r>
              <a:rPr lang="nn-NO" sz="2800" smtClean="0">
                <a:latin typeface="Calibri" pitchFamily="34" charset="0"/>
              </a:rPr>
              <a:t>Contoh beberapa </a:t>
            </a:r>
            <a:r>
              <a:rPr lang="nn-NO" sz="2800">
                <a:latin typeface="Calibri" pitchFamily="34" charset="0"/>
              </a:rPr>
              <a:t>industri jasa online </a:t>
            </a:r>
            <a:r>
              <a:rPr lang="nn-NO" sz="2800" smtClean="0">
                <a:latin typeface="Calibri" pitchFamily="34" charset="0"/>
              </a:rPr>
              <a:t>yaitu: </a:t>
            </a:r>
            <a:r>
              <a:rPr lang="nn-NO" sz="2800" i="1" smtClean="0">
                <a:latin typeface="Calibri" pitchFamily="34" charset="0"/>
              </a:rPr>
              <a:t>layanan perbankan</a:t>
            </a:r>
            <a:r>
              <a:rPr lang="nn-NO" sz="2800" smtClean="0">
                <a:latin typeface="Calibri" pitchFamily="34" charset="0"/>
              </a:rPr>
              <a:t>, </a:t>
            </a:r>
            <a:r>
              <a:rPr lang="nn-NO" sz="2800" i="1">
                <a:latin typeface="Calibri" pitchFamily="34" charset="0"/>
              </a:rPr>
              <a:t>perdagangan efek</a:t>
            </a:r>
            <a:r>
              <a:rPr lang="nn-NO" sz="2800">
                <a:latin typeface="Calibri" pitchFamily="34" charset="0"/>
              </a:rPr>
              <a:t>, </a:t>
            </a:r>
            <a:r>
              <a:rPr lang="nn-NO" sz="2800" i="1" smtClean="0">
                <a:latin typeface="Calibri" pitchFamily="34" charset="0"/>
              </a:rPr>
              <a:t>tenaga kerja</a:t>
            </a:r>
            <a:r>
              <a:rPr lang="nn-NO" sz="2800">
                <a:latin typeface="Calibri" pitchFamily="34" charset="0"/>
              </a:rPr>
              <a:t>, </a:t>
            </a:r>
            <a:r>
              <a:rPr lang="nn-NO" sz="2800" i="1">
                <a:latin typeface="Calibri" pitchFamily="34" charset="0"/>
              </a:rPr>
              <a:t>perjalanan</a:t>
            </a:r>
            <a:r>
              <a:rPr lang="nn-NO" sz="2800">
                <a:latin typeface="Calibri" pitchFamily="34" charset="0"/>
              </a:rPr>
              <a:t>, dan </a:t>
            </a:r>
            <a:r>
              <a:rPr lang="nn-NO" sz="2800" i="1" smtClean="0">
                <a:latin typeface="Calibri" pitchFamily="34" charset="0"/>
              </a:rPr>
              <a:t>real </a:t>
            </a:r>
            <a:r>
              <a:rPr lang="nn-NO" sz="2800" i="1">
                <a:latin typeface="Calibri" pitchFamily="34" charset="0"/>
              </a:rPr>
              <a:t>estate</a:t>
            </a:r>
            <a:r>
              <a:rPr lang="nn-NO" sz="2800" smtClean="0">
                <a:latin typeface="Calibri" pitchFamily="34" charset="0"/>
              </a:rPr>
              <a:t>.</a:t>
            </a:r>
          </a:p>
          <a:p>
            <a:pPr algn="just">
              <a:buFont typeface="Wingdings" charset="2"/>
              <a:buChar char="§"/>
            </a:pPr>
            <a:endParaRPr lang="en-US" sz="2800" dirty="0">
              <a:latin typeface="Calibri" pitchFamily="34" charset="0"/>
            </a:endParaRPr>
          </a:p>
        </p:txBody>
      </p:sp>
    </p:spTree>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xit" presetSubtype="0" fill="hold" grpId="0" nodeType="clickEffect">
                                  <p:stCondLst>
                                    <p:cond delay="0"/>
                                  </p:stCondLst>
                                  <p:childTnLst>
                                    <p:animEffect transition="out" filter="fade">
                                      <p:cBhvr>
                                        <p:cTn id="6" dur="2000"/>
                                        <p:tgtEl>
                                          <p:spTgt spid="49156"/>
                                        </p:tgtEl>
                                      </p:cBhvr>
                                    </p:animEffect>
                                    <p:anim calcmode="lin" valueType="num">
                                      <p:cBhvr>
                                        <p:cTn id="7" dur="2000"/>
                                        <p:tgtEl>
                                          <p:spTgt spid="49156"/>
                                        </p:tgtEl>
                                        <p:attrNameLst>
                                          <p:attrName>ppt_x</p:attrName>
                                        </p:attrNameLst>
                                      </p:cBhvr>
                                      <p:tavLst>
                                        <p:tav tm="0">
                                          <p:val>
                                            <p:strVal val="ppt_x"/>
                                          </p:val>
                                        </p:tav>
                                        <p:tav tm="100000">
                                          <p:val>
                                            <p:strVal val="ppt_x"/>
                                          </p:val>
                                        </p:tav>
                                      </p:tavLst>
                                    </p:anim>
                                    <p:anim calcmode="lin" valueType="num">
                                      <p:cBhvr>
                                        <p:cTn id="8" dur="2000"/>
                                        <p:tgtEl>
                                          <p:spTgt spid="49156"/>
                                        </p:tgtEl>
                                        <p:attrNameLst>
                                          <p:attrName>ppt_y</p:attrName>
                                        </p:attrNameLst>
                                      </p:cBhvr>
                                      <p:tavLst>
                                        <p:tav tm="0">
                                          <p:val>
                                            <p:strVal val="ppt_y"/>
                                          </p:val>
                                        </p:tav>
                                        <p:tav tm="100000">
                                          <p:val>
                                            <p:strVal val="ppt_y-.1"/>
                                          </p:val>
                                        </p:tav>
                                      </p:tavLst>
                                    </p:anim>
                                    <p:set>
                                      <p:cBhvr>
                                        <p:cTn id="9" dur="1" fill="hold">
                                          <p:stCondLst>
                                            <p:cond delay="1999"/>
                                          </p:stCondLst>
                                        </p:cTn>
                                        <p:tgtEl>
                                          <p:spTgt spid="4915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156"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5" name="Title 1"/>
          <p:cNvSpPr>
            <a:spLocks noGrp="1"/>
          </p:cNvSpPr>
          <p:nvPr>
            <p:ph type="title"/>
          </p:nvPr>
        </p:nvSpPr>
        <p:spPr/>
        <p:txBody>
          <a:bodyPr>
            <a:normAutofit/>
          </a:bodyPr>
          <a:lstStyle/>
          <a:p>
            <a:pPr algn="l" eaLnBrk="1" hangingPunct="1"/>
            <a:r>
              <a:rPr lang="en-US" sz="4800" b="1" dirty="0">
                <a:latin typeface="Calibri" pitchFamily="34" charset="0"/>
              </a:rPr>
              <a:t>6.2 Business-to-Consumer e-Commerce</a:t>
            </a:r>
          </a:p>
        </p:txBody>
      </p:sp>
      <p:sp>
        <p:nvSpPr>
          <p:cNvPr id="49156" name="Content Placeholder 2"/>
          <p:cNvSpPr>
            <a:spLocks noGrp="1"/>
          </p:cNvSpPr>
          <p:nvPr>
            <p:ph idx="1"/>
          </p:nvPr>
        </p:nvSpPr>
        <p:spPr/>
        <p:txBody>
          <a:bodyPr>
            <a:noAutofit/>
          </a:bodyPr>
          <a:lstStyle/>
          <a:p>
            <a:pPr>
              <a:buFont typeface="Wingdings" charset="2"/>
              <a:buChar char="§"/>
            </a:pPr>
            <a:r>
              <a:rPr lang="en-US" sz="2800" b="1">
                <a:latin typeface="Calibri" pitchFamily="34" charset="0"/>
              </a:rPr>
              <a:t>Online Banking. </a:t>
            </a:r>
            <a:r>
              <a:rPr lang="en-US" sz="2800">
                <a:latin typeface="Calibri" pitchFamily="34" charset="0"/>
              </a:rPr>
              <a:t>Online banking meliputi berbagai kegiatan perbankan yang dilakukan melalui internet </a:t>
            </a:r>
            <a:r>
              <a:rPr lang="en-US" sz="2800" smtClean="0">
                <a:latin typeface="Calibri" pitchFamily="34" charset="0"/>
              </a:rPr>
              <a:t>alih-alih di </a:t>
            </a:r>
            <a:r>
              <a:rPr lang="en-US" sz="2800">
                <a:latin typeface="Calibri" pitchFamily="34" charset="0"/>
              </a:rPr>
              <a:t>lokasi Bank </a:t>
            </a:r>
            <a:r>
              <a:rPr lang="en-US" sz="2800" smtClean="0">
                <a:latin typeface="Calibri" pitchFamily="34" charset="0"/>
              </a:rPr>
              <a:t>secara fisik</a:t>
            </a:r>
            <a:r>
              <a:rPr lang="en-US" sz="2800">
                <a:latin typeface="Calibri" pitchFamily="34" charset="0"/>
              </a:rPr>
              <a:t>.</a:t>
            </a:r>
          </a:p>
          <a:p>
            <a:pPr>
              <a:buFont typeface="Wingdings" charset="2"/>
              <a:buChar char="§"/>
            </a:pPr>
            <a:r>
              <a:rPr lang="en-US" sz="2800" b="1">
                <a:latin typeface="Calibri" pitchFamily="34" charset="0"/>
              </a:rPr>
              <a:t>International and Multiple-Currency Banking</a:t>
            </a:r>
            <a:r>
              <a:rPr lang="en-US" sz="2800" smtClean="0">
                <a:latin typeface="Calibri" pitchFamily="34" charset="0"/>
              </a:rPr>
              <a:t>. </a:t>
            </a:r>
            <a:r>
              <a:rPr lang="en-US" sz="2800">
                <a:latin typeface="Calibri" pitchFamily="34" charset="0"/>
              </a:rPr>
              <a:t>Perbankan internasional dan kemampuan untuk menangani perdagangan dalam berbagai mata uang sangat penting untuk perdagangan internasional.</a:t>
            </a:r>
          </a:p>
          <a:p>
            <a:pPr>
              <a:buFont typeface="Wingdings" charset="2"/>
              <a:buChar char="§"/>
            </a:pPr>
            <a:r>
              <a:rPr lang="en-US" sz="2800" b="1" smtClean="0">
                <a:latin typeface="Calibri" pitchFamily="34" charset="0"/>
              </a:rPr>
              <a:t>Online Job Market. </a:t>
            </a:r>
            <a:r>
              <a:rPr lang="en-US" sz="2800">
                <a:latin typeface="Calibri" pitchFamily="34" charset="0"/>
              </a:rPr>
              <a:t>Sebagian besar perusahaan dan instansi pemerintah mengiklankan lowongan pekerjaan, menerima resume, dan mengambil aplikasi melalui Internet.</a:t>
            </a:r>
            <a:endParaRPr lang="en-US" sz="2800" dirty="0">
              <a:latin typeface="Calibri" pitchFamily="34" charset="0"/>
            </a:endParaRPr>
          </a:p>
        </p:txBody>
      </p:sp>
    </p:spTree>
    <p:extLst>
      <p:ext uri="{BB962C8B-B14F-4D97-AF65-F5344CB8AC3E}">
        <p14:creationId xmlns:p14="http://schemas.microsoft.com/office/powerpoint/2010/main" val="175262489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49156"/>
                                        </p:tgtEl>
                                        <p:attrNameLst>
                                          <p:attrName>style.visibility</p:attrName>
                                        </p:attrNameLst>
                                      </p:cBhvr>
                                      <p:to>
                                        <p:strVal val="visible"/>
                                      </p:to>
                                    </p:set>
                                    <p:animEffect transition="in" filter="fade">
                                      <p:cBhvr>
                                        <p:cTn id="7" dur="2000"/>
                                        <p:tgtEl>
                                          <p:spTgt spid="49156"/>
                                        </p:tgtEl>
                                      </p:cBhvr>
                                    </p:animEffect>
                                    <p:anim calcmode="lin" valueType="num">
                                      <p:cBhvr>
                                        <p:cTn id="8" dur="2000" fill="hold"/>
                                        <p:tgtEl>
                                          <p:spTgt spid="49156"/>
                                        </p:tgtEl>
                                        <p:attrNameLst>
                                          <p:attrName>ppt_x</p:attrName>
                                        </p:attrNameLst>
                                      </p:cBhvr>
                                      <p:tavLst>
                                        <p:tav tm="0">
                                          <p:val>
                                            <p:strVal val="#ppt_x"/>
                                          </p:val>
                                        </p:tav>
                                        <p:tav tm="100000">
                                          <p:val>
                                            <p:strVal val="#ppt_x"/>
                                          </p:val>
                                        </p:tav>
                                      </p:tavLst>
                                    </p:anim>
                                    <p:anim calcmode="lin" valueType="num">
                                      <p:cBhvr>
                                        <p:cTn id="9" dur="2000" fill="hold"/>
                                        <p:tgtEl>
                                          <p:spTgt spid="4915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156"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7" name="Title 1"/>
          <p:cNvSpPr>
            <a:spLocks noGrp="1"/>
          </p:cNvSpPr>
          <p:nvPr>
            <p:ph type="title"/>
          </p:nvPr>
        </p:nvSpPr>
        <p:spPr/>
        <p:txBody>
          <a:bodyPr/>
          <a:lstStyle/>
          <a:p>
            <a:pPr algn="l" eaLnBrk="1" hangingPunct="1"/>
            <a:r>
              <a:rPr lang="en-US" sz="3200" b="1" smtClean="0">
                <a:latin typeface="Calibri" pitchFamily="34" charset="0"/>
              </a:rPr>
              <a:t>Issue pada E-tailing</a:t>
            </a:r>
            <a:endParaRPr lang="en-US" sz="3200" b="1" dirty="0">
              <a:latin typeface="Calibri" pitchFamily="34" charset="0"/>
            </a:endParaRPr>
          </a:p>
        </p:txBody>
      </p:sp>
      <p:sp>
        <p:nvSpPr>
          <p:cNvPr id="57348" name="Content Placeholder 2"/>
          <p:cNvSpPr>
            <a:spLocks noGrp="1"/>
          </p:cNvSpPr>
          <p:nvPr>
            <p:ph idx="1"/>
          </p:nvPr>
        </p:nvSpPr>
        <p:spPr>
          <a:xfrm>
            <a:off x="680322" y="2336874"/>
            <a:ext cx="10902079" cy="4292527"/>
          </a:xfrm>
        </p:spPr>
        <p:txBody>
          <a:bodyPr>
            <a:normAutofit lnSpcReduction="10000"/>
          </a:bodyPr>
          <a:lstStyle/>
          <a:p>
            <a:pPr marL="465138" indent="-465138">
              <a:spcBef>
                <a:spcPts val="0"/>
              </a:spcBef>
              <a:spcAft>
                <a:spcPts val="0"/>
              </a:spcAft>
              <a:buSzPct val="80000"/>
              <a:buFont typeface="Calibri" pitchFamily="34" charset="0"/>
              <a:buAutoNum type="arabicPeriod"/>
            </a:pPr>
            <a:r>
              <a:rPr lang="en-US" sz="3200" smtClean="0">
                <a:latin typeface="Calibri" pitchFamily="34" charset="0"/>
              </a:rPr>
              <a:t>Menyelesaikan </a:t>
            </a:r>
            <a:r>
              <a:rPr lang="en-US" sz="3200">
                <a:latin typeface="Calibri" pitchFamily="34" charset="0"/>
              </a:rPr>
              <a:t>konflik </a:t>
            </a:r>
            <a:r>
              <a:rPr lang="en-US" sz="3200" smtClean="0">
                <a:latin typeface="Calibri" pitchFamily="34" charset="0"/>
              </a:rPr>
              <a:t>saluran, </a:t>
            </a:r>
            <a:r>
              <a:rPr lang="en-US" sz="3200">
                <a:latin typeface="Calibri" pitchFamily="34" charset="0"/>
              </a:rPr>
              <a:t>antara saluran penjualan online dan saluran penjualan fisik.</a:t>
            </a:r>
          </a:p>
          <a:p>
            <a:pPr marL="465138" indent="-465138">
              <a:spcBef>
                <a:spcPts val="0"/>
              </a:spcBef>
              <a:spcAft>
                <a:spcPts val="0"/>
              </a:spcAft>
              <a:buSzPct val="80000"/>
              <a:buFont typeface="Calibri" pitchFamily="34" charset="0"/>
              <a:buAutoNum type="arabicPeriod"/>
            </a:pPr>
            <a:r>
              <a:rPr lang="en-US" sz="3200">
                <a:latin typeface="Calibri" pitchFamily="34" charset="0"/>
              </a:rPr>
              <a:t>Menyelesaikan konflik dalam organisasi </a:t>
            </a:r>
            <a:r>
              <a:rPr lang="en-US" sz="3200" i="1" smtClean="0">
                <a:latin typeface="Calibri" pitchFamily="34" charset="0"/>
              </a:rPr>
              <a:t>click-and-mortar </a:t>
            </a:r>
            <a:r>
              <a:rPr lang="en-US" sz="3200" smtClean="0">
                <a:latin typeface="Calibri" pitchFamily="34" charset="0"/>
              </a:rPr>
              <a:t>(organisasi digital).</a:t>
            </a:r>
            <a:endParaRPr lang="en-US" sz="3200">
              <a:latin typeface="Calibri" pitchFamily="34" charset="0"/>
            </a:endParaRPr>
          </a:p>
          <a:p>
            <a:pPr marL="465138" indent="-465138">
              <a:spcBef>
                <a:spcPts val="0"/>
              </a:spcBef>
              <a:spcAft>
                <a:spcPts val="0"/>
              </a:spcAft>
              <a:buSzPct val="80000"/>
              <a:buFont typeface="Calibri" pitchFamily="34" charset="0"/>
              <a:buAutoNum type="arabicPeriod"/>
            </a:pPr>
            <a:r>
              <a:rPr lang="en-US" sz="3200">
                <a:latin typeface="Calibri" pitchFamily="34" charset="0"/>
              </a:rPr>
              <a:t>Mengelola pemenuhan pesanan, logistik, dan logistik </a:t>
            </a:r>
            <a:r>
              <a:rPr lang="en-US" sz="3200" smtClean="0">
                <a:latin typeface="Calibri" pitchFamily="34" charset="0"/>
              </a:rPr>
              <a:t>baliknya</a:t>
            </a:r>
            <a:r>
              <a:rPr lang="en-US" sz="3200">
                <a:latin typeface="Calibri" pitchFamily="34" charset="0"/>
              </a:rPr>
              <a:t>.</a:t>
            </a:r>
          </a:p>
          <a:p>
            <a:pPr marL="465138" indent="-465138">
              <a:spcBef>
                <a:spcPts val="0"/>
              </a:spcBef>
              <a:spcAft>
                <a:spcPts val="0"/>
              </a:spcAft>
              <a:buSzPct val="80000"/>
              <a:buFont typeface="Calibri" pitchFamily="34" charset="0"/>
              <a:buAutoNum type="arabicPeriod"/>
            </a:pPr>
            <a:r>
              <a:rPr lang="en-US" sz="3200">
                <a:latin typeface="Calibri" pitchFamily="34" charset="0"/>
              </a:rPr>
              <a:t>Menentukan kelangsungan hidup dan risiko e-tailer online.</a:t>
            </a:r>
          </a:p>
          <a:p>
            <a:pPr marL="465138" indent="-465138">
              <a:spcBef>
                <a:spcPts val="0"/>
              </a:spcBef>
              <a:spcAft>
                <a:spcPts val="0"/>
              </a:spcAft>
              <a:buSzPct val="80000"/>
              <a:buFont typeface="Calibri" pitchFamily="34" charset="0"/>
              <a:buAutoNum type="arabicPeriod"/>
            </a:pPr>
            <a:r>
              <a:rPr lang="en-US" sz="3200">
                <a:latin typeface="Calibri" pitchFamily="34" charset="0"/>
              </a:rPr>
              <a:t>Mengidentifikasi </a:t>
            </a:r>
            <a:r>
              <a:rPr lang="en-US" sz="3200" smtClean="0">
                <a:latin typeface="Calibri" pitchFamily="34" charset="0"/>
              </a:rPr>
              <a:t>model-model pendapatan </a:t>
            </a:r>
            <a:r>
              <a:rPr lang="en-US" sz="3200">
                <a:latin typeface="Calibri" pitchFamily="34" charset="0"/>
              </a:rPr>
              <a:t>(bisnis) </a:t>
            </a:r>
            <a:r>
              <a:rPr lang="en-US" sz="3200" smtClean="0">
                <a:latin typeface="Calibri" pitchFamily="34" charset="0"/>
              </a:rPr>
              <a:t>yang </a:t>
            </a:r>
            <a:r>
              <a:rPr lang="en-US" sz="3200">
                <a:latin typeface="Calibri" pitchFamily="34" charset="0"/>
              </a:rPr>
              <a:t>tepat.</a:t>
            </a:r>
          </a:p>
          <a:p>
            <a:pPr marL="273050" indent="-273050">
              <a:spcBef>
                <a:spcPts val="0"/>
              </a:spcBef>
              <a:spcAft>
                <a:spcPts val="0"/>
              </a:spcAft>
              <a:buClr>
                <a:schemeClr val="tx1"/>
              </a:buClr>
              <a:buSzPct val="80000"/>
              <a:buFont typeface="Calibri" pitchFamily="34" charset="0"/>
              <a:buAutoNum type="arabicPeriod"/>
            </a:pPr>
            <a:endParaRPr lang="en-US" sz="3200" dirty="0">
              <a:latin typeface="Calibri" pitchFamily="34" charset="0"/>
            </a:endParaRPr>
          </a:p>
          <a:p>
            <a:pPr marL="273050" indent="-273050">
              <a:spcBef>
                <a:spcPts val="0"/>
              </a:spcBef>
              <a:spcAft>
                <a:spcPts val="0"/>
              </a:spcAft>
              <a:buClr>
                <a:srgbClr val="6B633D"/>
              </a:buClr>
              <a:buSzPct val="80000"/>
              <a:buFont typeface="Calibri" pitchFamily="34" charset="0"/>
              <a:buAutoNum type="arabicPeriod"/>
            </a:pPr>
            <a:endParaRPr lang="en-US" sz="3200" dirty="0">
              <a:latin typeface="Calibri" pitchFamily="34" charset="0"/>
            </a:endParaRPr>
          </a:p>
        </p:txBody>
      </p:sp>
      <p:sp>
        <p:nvSpPr>
          <p:cNvPr id="57349" name="Slide Number Placeholder 4"/>
          <p:cNvSpPr txBox="1">
            <a:spLocks noGrp="1"/>
          </p:cNvSpPr>
          <p:nvPr/>
        </p:nvSpPr>
        <p:spPr bwMode="auto">
          <a:xfrm>
            <a:off x="8077200" y="6369053"/>
            <a:ext cx="3733800" cy="365125"/>
          </a:xfrm>
          <a:prstGeom prst="rect">
            <a:avLst/>
          </a:prstGeom>
          <a:noFill/>
          <a:ln w="9525">
            <a:noFill/>
            <a:miter lim="800000"/>
            <a:headEnd/>
            <a:tailEnd/>
          </a:ln>
        </p:spPr>
        <p:txBody>
          <a:bodyPr anchor="ctr"/>
          <a:lstStyle/>
          <a:p>
            <a:pPr algn="r"/>
            <a:r>
              <a:rPr lang="en-US" sz="1600">
                <a:latin typeface="Calibri" pitchFamily="34" charset="0"/>
              </a:rPr>
              <a:t>6-</a:t>
            </a:r>
            <a:fld id="{153749CD-FE96-40ED-9BC1-18F06B5C39EB}" type="slidenum">
              <a:rPr lang="en-US" sz="1600">
                <a:latin typeface="Calibri" pitchFamily="34" charset="0"/>
              </a:rPr>
              <a:pPr algn="r"/>
              <a:t>24</a:t>
            </a:fld>
            <a:endParaRPr lang="en-US" sz="1600">
              <a:latin typeface="Calibri" pitchFamily="34" charset="0"/>
            </a:endParaRPr>
          </a:p>
        </p:txBody>
      </p:sp>
    </p:spTree>
  </p:cSld>
  <p:clrMapOvr>
    <a:masterClrMapping/>
  </p:clrMapOvr>
  <p:transition>
    <p:fade/>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5" name="Title 1"/>
          <p:cNvSpPr>
            <a:spLocks noGrp="1"/>
          </p:cNvSpPr>
          <p:nvPr>
            <p:ph type="title"/>
          </p:nvPr>
        </p:nvSpPr>
        <p:spPr/>
        <p:txBody>
          <a:bodyPr/>
          <a:lstStyle/>
          <a:p>
            <a:pPr algn="l" eaLnBrk="1" hangingPunct="1"/>
            <a:r>
              <a:rPr lang="en-US" sz="3200" b="1" smtClean="0">
                <a:latin typeface="Calibri" pitchFamily="34" charset="0"/>
              </a:rPr>
              <a:t>Perencanaan Bisnis dan Pasar Online</a:t>
            </a:r>
            <a:endParaRPr lang="en-US" sz="3200" b="1" dirty="0">
              <a:latin typeface="Calibri" pitchFamily="34" charset="0"/>
            </a:endParaRPr>
          </a:p>
        </p:txBody>
      </p:sp>
      <p:sp>
        <p:nvSpPr>
          <p:cNvPr id="59396" name="Content Placeholder 2"/>
          <p:cNvSpPr>
            <a:spLocks noGrp="1"/>
          </p:cNvSpPr>
          <p:nvPr>
            <p:ph idx="1"/>
          </p:nvPr>
        </p:nvSpPr>
        <p:spPr/>
        <p:txBody>
          <a:bodyPr>
            <a:noAutofit/>
          </a:bodyPr>
          <a:lstStyle/>
          <a:p>
            <a:pPr marL="0" indent="0" eaLnBrk="1" hangingPunct="1">
              <a:spcBef>
                <a:spcPts val="0"/>
              </a:spcBef>
              <a:spcAft>
                <a:spcPts val="0"/>
              </a:spcAft>
              <a:buClr>
                <a:srgbClr val="6B633D"/>
              </a:buClr>
              <a:buSzPct val="80000"/>
              <a:buFont typeface="Wingdings" pitchFamily="2" charset="2"/>
              <a:buNone/>
            </a:pPr>
            <a:r>
              <a:rPr lang="en-US" smtClean="0">
                <a:latin typeface="Calibri" pitchFamily="34" charset="0"/>
              </a:rPr>
              <a:t>Perencanaan Pemasaran online sebenarnya sama saja dengan perencanaan pemasaran lainnya:</a:t>
            </a:r>
          </a:p>
          <a:p>
            <a:pPr marL="457200" indent="-457200" eaLnBrk="1" hangingPunct="1">
              <a:spcBef>
                <a:spcPts val="0"/>
              </a:spcBef>
              <a:spcAft>
                <a:spcPts val="0"/>
              </a:spcAft>
              <a:buFont typeface="Arial" charset="0"/>
              <a:buAutoNum type="arabicPeriod"/>
            </a:pPr>
            <a:r>
              <a:rPr lang="en-US" smtClean="0">
                <a:latin typeface="Calibri" pitchFamily="34" charset="0"/>
              </a:rPr>
              <a:t>Membangun rencana pemasaran sekitar pelanggan, alih-alih pada produk </a:t>
            </a:r>
          </a:p>
          <a:p>
            <a:pPr marL="457200" indent="-457200" eaLnBrk="1" hangingPunct="1">
              <a:spcBef>
                <a:spcPts val="0"/>
              </a:spcBef>
              <a:spcAft>
                <a:spcPts val="0"/>
              </a:spcAft>
              <a:buFont typeface="Arial" charset="0"/>
              <a:buAutoNum type="arabicPeriod"/>
            </a:pPr>
            <a:r>
              <a:rPr lang="en-US" smtClean="0">
                <a:latin typeface="Calibri" pitchFamily="34" charset="0"/>
              </a:rPr>
              <a:t>Memonitor kemajuan visi satu tahun untuk bisnis agar mampu mengidentifikasi kapan penyesuaian diperlukan, dan kemudian dengan cukup lincah untuk merespon.</a:t>
            </a:r>
          </a:p>
          <a:p>
            <a:pPr marL="457200" indent="-457200" eaLnBrk="1" hangingPunct="1">
              <a:spcBef>
                <a:spcPts val="0"/>
              </a:spcBef>
              <a:spcAft>
                <a:spcPts val="0"/>
              </a:spcAft>
              <a:buFont typeface="Arial" charset="0"/>
              <a:buAutoNum type="arabicPeriod"/>
            </a:pPr>
            <a:r>
              <a:rPr lang="en-US" smtClean="0">
                <a:latin typeface="Calibri" pitchFamily="34" charset="0"/>
              </a:rPr>
              <a:t>Mengidentifikasi semua asumsi kunci dalam rencana pemasaran. Jika ada bukti bahwa asumsi tersebut salah, identifikasi asumsi baru dan buat penyesuaian rencana tersebut.</a:t>
            </a:r>
          </a:p>
          <a:p>
            <a:pPr marL="457200" indent="-457200" eaLnBrk="1" hangingPunct="1">
              <a:spcBef>
                <a:spcPts val="0"/>
              </a:spcBef>
              <a:spcAft>
                <a:spcPts val="0"/>
              </a:spcAft>
              <a:buFont typeface="Arial" charset="0"/>
              <a:buAutoNum type="arabicPeriod"/>
            </a:pPr>
            <a:r>
              <a:rPr lang="en-US" smtClean="0">
                <a:latin typeface="Calibri" pitchFamily="34" charset="0"/>
              </a:rPr>
              <a:t>Buat rencana berdasarkan data dan fakta (</a:t>
            </a:r>
            <a:r>
              <a:rPr lang="en-US" i="1" smtClean="0">
                <a:latin typeface="Calibri" pitchFamily="34" charset="0"/>
              </a:rPr>
              <a:t>data-driven and fact-based </a:t>
            </a:r>
            <a:r>
              <a:rPr lang="en-US" smtClean="0">
                <a:latin typeface="Calibri" pitchFamily="34" charset="0"/>
              </a:rPr>
              <a:t>). </a:t>
            </a:r>
          </a:p>
        </p:txBody>
      </p:sp>
    </p:spTree>
  </p:cSld>
  <p:clrMapOvr>
    <a:masterClrMapping/>
  </p:clrMapOvr>
  <p:transition>
    <p:fade/>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pPr marL="1092200" indent="-1092200"/>
            <a:r>
              <a:rPr lang="en-US" sz="4400" smtClean="0">
                <a:solidFill>
                  <a:srgbClr val="FFC000"/>
                </a:solidFill>
              </a:rPr>
              <a:t>6.3</a:t>
            </a:r>
            <a:r>
              <a:rPr lang="en-US" sz="4400" smtClean="0"/>
              <a:t> 	</a:t>
            </a:r>
            <a:r>
              <a:rPr lang="en-US" sz="4400" smtClean="0">
                <a:latin typeface="Calibri" pitchFamily="34" charset="0"/>
              </a:rPr>
              <a:t>B2B </a:t>
            </a:r>
            <a:r>
              <a:rPr lang="en-US" sz="4400">
                <a:latin typeface="Calibri" pitchFamily="34" charset="0"/>
              </a:rPr>
              <a:t>e-Commerce &amp; e-Procurement</a:t>
            </a:r>
            <a:r>
              <a:rPr lang="en-US" sz="4400" smtClean="0"/>
              <a:t> </a:t>
            </a:r>
            <a:endParaRPr lang="en-US" sz="4400"/>
          </a:p>
        </p:txBody>
      </p:sp>
    </p:spTree>
    <p:extLst>
      <p:ext uri="{BB962C8B-B14F-4D97-AF65-F5344CB8AC3E}">
        <p14:creationId xmlns:p14="http://schemas.microsoft.com/office/powerpoint/2010/main" val="33438656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1" name="Title 1"/>
          <p:cNvSpPr>
            <a:spLocks noGrp="1"/>
          </p:cNvSpPr>
          <p:nvPr>
            <p:ph type="title"/>
          </p:nvPr>
        </p:nvSpPr>
        <p:spPr/>
        <p:txBody>
          <a:bodyPr/>
          <a:lstStyle/>
          <a:p>
            <a:pPr algn="l" eaLnBrk="1" hangingPunct="1"/>
            <a:r>
              <a:rPr lang="en-US" sz="3200" b="1" dirty="0">
                <a:latin typeface="Calibri" pitchFamily="34" charset="0"/>
              </a:rPr>
              <a:t>6.3 B2B e-Commerce &amp; e-Procurement</a:t>
            </a:r>
          </a:p>
        </p:txBody>
      </p:sp>
      <p:sp>
        <p:nvSpPr>
          <p:cNvPr id="63492" name="Content Placeholder 2"/>
          <p:cNvSpPr>
            <a:spLocks noGrp="1"/>
          </p:cNvSpPr>
          <p:nvPr>
            <p:ph idx="1"/>
          </p:nvPr>
        </p:nvSpPr>
        <p:spPr/>
        <p:txBody>
          <a:bodyPr>
            <a:normAutofit lnSpcReduction="10000"/>
          </a:bodyPr>
          <a:lstStyle/>
          <a:p>
            <a:pPr eaLnBrk="1" hangingPunct="1">
              <a:buClr>
                <a:srgbClr val="6B633D"/>
              </a:buClr>
              <a:buSzPct val="80000"/>
              <a:buFont typeface="Wingdings" pitchFamily="2" charset="2"/>
              <a:buNone/>
            </a:pPr>
            <a:r>
              <a:rPr lang="en-US" sz="2800" b="1" dirty="0">
                <a:latin typeface="Calibri" pitchFamily="34" charset="0"/>
              </a:rPr>
              <a:t>B2B </a:t>
            </a:r>
          </a:p>
          <a:p>
            <a:pPr marL="465138" indent="-465138">
              <a:buFont typeface="Courier New" panose="02070309020205020404" pitchFamily="49" charset="0"/>
              <a:buChar char="o"/>
            </a:pPr>
            <a:r>
              <a:rPr lang="en-US" sz="2800">
                <a:latin typeface="Calibri" pitchFamily="34" charset="0"/>
              </a:rPr>
              <a:t>Terdiri dari sekitar 85% dari volume dolar e-commerce.</a:t>
            </a:r>
          </a:p>
          <a:p>
            <a:pPr marL="465138" indent="-465138">
              <a:buFont typeface="Courier New" panose="02070309020205020404" pitchFamily="49" charset="0"/>
              <a:buChar char="o"/>
            </a:pPr>
            <a:r>
              <a:rPr lang="en-US" sz="2800">
                <a:latin typeface="Calibri" pitchFamily="34" charset="0"/>
              </a:rPr>
              <a:t>Meliputi aplikasi yang memungkinkan suatu perusahaan untuk membentuk hubungan elektronik dengan distributor, reseller, pemasok, pelanggan, dan mitra lainnya.</a:t>
            </a:r>
          </a:p>
          <a:p>
            <a:pPr marL="465138" indent="-465138">
              <a:buFont typeface="Courier New" panose="02070309020205020404" pitchFamily="49" charset="0"/>
              <a:buChar char="o"/>
            </a:pPr>
            <a:r>
              <a:rPr lang="en-US" sz="2800">
                <a:latin typeface="Calibri" pitchFamily="34" charset="0"/>
              </a:rPr>
              <a:t>Dengan menggunakan B2B, organisasi dapat merestrukturisasi rantai pasokan mereka dan hubungan </a:t>
            </a:r>
            <a:r>
              <a:rPr lang="en-US" sz="2800" smtClean="0">
                <a:latin typeface="Calibri" pitchFamily="34" charset="0"/>
              </a:rPr>
              <a:t>kemitraan.</a:t>
            </a:r>
            <a:endParaRPr lang="en-US" sz="2800">
              <a:latin typeface="Calibri" pitchFamily="34" charset="0"/>
            </a:endParaRPr>
          </a:p>
          <a:p>
            <a:pPr marL="465138" indent="-465138" eaLnBrk="1" hangingPunct="1">
              <a:buSzPct val="100000"/>
              <a:buFont typeface="Courier New" panose="02070309020205020404" pitchFamily="49" charset="0"/>
              <a:buChar char="o"/>
            </a:pPr>
            <a:endParaRPr lang="en-US" sz="2800" dirty="0">
              <a:latin typeface="Calibri" pitchFamily="34" charset="0"/>
            </a:endParaRPr>
          </a:p>
        </p:txBody>
      </p:sp>
    </p:spTree>
  </p:cSld>
  <p:clrMapOvr>
    <a:masterClrMapping/>
  </p:clrMapOvr>
  <p:transition>
    <p:fade/>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9" name="Title 1"/>
          <p:cNvSpPr>
            <a:spLocks noGrp="1"/>
          </p:cNvSpPr>
          <p:nvPr>
            <p:ph type="title"/>
          </p:nvPr>
        </p:nvSpPr>
        <p:spPr/>
        <p:txBody>
          <a:bodyPr>
            <a:normAutofit/>
          </a:bodyPr>
          <a:lstStyle/>
          <a:p>
            <a:pPr algn="l" eaLnBrk="1" hangingPunct="1"/>
            <a:r>
              <a:rPr lang="en-US" sz="5400" b="1" dirty="0">
                <a:latin typeface="Calibri" pitchFamily="34" charset="0"/>
              </a:rPr>
              <a:t>B2B Business Models</a:t>
            </a:r>
          </a:p>
        </p:txBody>
      </p:sp>
      <p:sp>
        <p:nvSpPr>
          <p:cNvPr id="65540" name="Content Placeholder 2"/>
          <p:cNvSpPr>
            <a:spLocks noGrp="1"/>
          </p:cNvSpPr>
          <p:nvPr>
            <p:ph idx="1"/>
          </p:nvPr>
        </p:nvSpPr>
        <p:spPr/>
        <p:txBody>
          <a:bodyPr>
            <a:noAutofit/>
          </a:bodyPr>
          <a:lstStyle/>
          <a:p>
            <a:pPr eaLnBrk="1" hangingPunct="1">
              <a:lnSpc>
                <a:spcPct val="120000"/>
              </a:lnSpc>
              <a:spcBef>
                <a:spcPts val="0"/>
              </a:spcBef>
              <a:spcAft>
                <a:spcPts val="0"/>
              </a:spcAft>
              <a:buClr>
                <a:srgbClr val="6B633D"/>
              </a:buClr>
              <a:buSzPct val="80000"/>
              <a:buFont typeface="Wingdings" pitchFamily="2" charset="2"/>
              <a:buNone/>
            </a:pPr>
            <a:r>
              <a:rPr lang="en-US" b="1" smtClean="0">
                <a:latin typeface="Calibri" pitchFamily="34" charset="0"/>
              </a:rPr>
              <a:t>Sisi-Jual: </a:t>
            </a:r>
            <a:endParaRPr lang="en-US" b="1" dirty="0">
              <a:latin typeface="Calibri" pitchFamily="34" charset="0"/>
            </a:endParaRPr>
          </a:p>
          <a:p>
            <a:pPr lvl="1" eaLnBrk="1" hangingPunct="1">
              <a:lnSpc>
                <a:spcPct val="120000"/>
              </a:lnSpc>
              <a:spcBef>
                <a:spcPts val="0"/>
              </a:spcBef>
              <a:spcAft>
                <a:spcPts val="0"/>
              </a:spcAft>
              <a:buFont typeface="Wingdings" charset="2"/>
              <a:buChar char="§"/>
            </a:pPr>
            <a:r>
              <a:rPr lang="en-US" sz="2400" smtClean="0">
                <a:latin typeface="Calibri" pitchFamily="34" charset="0"/>
              </a:rPr>
              <a:t>Penjual dapat sebuah merupakan perusahaan manufaktur (</a:t>
            </a:r>
            <a:r>
              <a:rPr lang="en-US" sz="2400" i="1" dirty="0" err="1">
                <a:latin typeface="Calibri" pitchFamily="34" charset="0"/>
              </a:rPr>
              <a:t>IBM.com</a:t>
            </a:r>
            <a:r>
              <a:rPr lang="en-US" sz="2400">
                <a:latin typeface="Calibri" pitchFamily="34" charset="0"/>
              </a:rPr>
              <a:t>), </a:t>
            </a:r>
            <a:r>
              <a:rPr lang="en-US" sz="2400" smtClean="0">
                <a:latin typeface="Calibri" pitchFamily="34" charset="0"/>
              </a:rPr>
              <a:t>distributor </a:t>
            </a:r>
            <a:r>
              <a:rPr lang="en-US" sz="2400" dirty="0">
                <a:latin typeface="Calibri" pitchFamily="34" charset="0"/>
              </a:rPr>
              <a:t>(</a:t>
            </a:r>
            <a:r>
              <a:rPr lang="en-US" sz="2400" i="1" dirty="0" err="1">
                <a:latin typeface="Calibri" pitchFamily="34" charset="0"/>
              </a:rPr>
              <a:t>Avnet.com</a:t>
            </a:r>
            <a:r>
              <a:rPr lang="en-US" sz="2400">
                <a:latin typeface="Calibri" pitchFamily="34" charset="0"/>
              </a:rPr>
              <a:t>), </a:t>
            </a:r>
            <a:r>
              <a:rPr lang="en-US" sz="2400" smtClean="0">
                <a:latin typeface="Calibri" pitchFamily="34" charset="0"/>
              </a:rPr>
              <a:t>atau pengecer </a:t>
            </a:r>
            <a:r>
              <a:rPr lang="en-US" sz="2400" dirty="0">
                <a:latin typeface="Calibri" pitchFamily="34" charset="0"/>
              </a:rPr>
              <a:t>(</a:t>
            </a:r>
            <a:r>
              <a:rPr lang="en-US" sz="2400" i="1" dirty="0" err="1">
                <a:latin typeface="Calibri" pitchFamily="34" charset="0"/>
              </a:rPr>
              <a:t>Walmart.com</a:t>
            </a:r>
            <a:r>
              <a:rPr lang="en-US" sz="2400" dirty="0">
                <a:latin typeface="Calibri" pitchFamily="34" charset="0"/>
              </a:rPr>
              <a:t>)</a:t>
            </a:r>
          </a:p>
          <a:p>
            <a:pPr lvl="1" eaLnBrk="1" hangingPunct="1">
              <a:lnSpc>
                <a:spcPct val="120000"/>
              </a:lnSpc>
              <a:spcBef>
                <a:spcPts val="0"/>
              </a:spcBef>
              <a:spcAft>
                <a:spcPts val="0"/>
              </a:spcAft>
              <a:buFont typeface="Wingdings" charset="2"/>
              <a:buChar char="§"/>
            </a:pPr>
            <a:r>
              <a:rPr lang="en-US" sz="2400" smtClean="0">
                <a:latin typeface="Calibri" pitchFamily="34" charset="0"/>
              </a:rPr>
              <a:t>Metode utamanya adalah </a:t>
            </a:r>
            <a:r>
              <a:rPr lang="en-US" sz="2400" i="1" smtClean="0">
                <a:latin typeface="Calibri" pitchFamily="34" charset="0"/>
              </a:rPr>
              <a:t>forward </a:t>
            </a:r>
            <a:r>
              <a:rPr lang="en-US" sz="2400" i="1">
                <a:latin typeface="Calibri" pitchFamily="34" charset="0"/>
              </a:rPr>
              <a:t>auctions </a:t>
            </a:r>
            <a:r>
              <a:rPr lang="en-US" sz="2400" smtClean="0">
                <a:latin typeface="Calibri" pitchFamily="34" charset="0"/>
              </a:rPr>
              <a:t>dan </a:t>
            </a:r>
            <a:r>
              <a:rPr lang="en-US" sz="2400" i="1" dirty="0">
                <a:latin typeface="Calibri" pitchFamily="34" charset="0"/>
              </a:rPr>
              <a:t>online catalogs</a:t>
            </a:r>
            <a:r>
              <a:rPr lang="en-US" sz="2400">
                <a:latin typeface="Calibri" pitchFamily="34" charset="0"/>
              </a:rPr>
              <a:t>, </a:t>
            </a:r>
            <a:r>
              <a:rPr lang="en-US" sz="2400" smtClean="0">
                <a:latin typeface="Calibri" pitchFamily="34" charset="0"/>
              </a:rPr>
              <a:t>yang dapat dibuat </a:t>
            </a:r>
            <a:r>
              <a:rPr lang="en-US" sz="2400" b="1" i="1" smtClean="0">
                <a:latin typeface="Calibri" pitchFamily="34" charset="0"/>
              </a:rPr>
              <a:t>customize </a:t>
            </a:r>
            <a:r>
              <a:rPr lang="en-US" sz="2400" smtClean="0">
                <a:latin typeface="Calibri" pitchFamily="34" charset="0"/>
              </a:rPr>
              <a:t>untuk setiap pembeli.</a:t>
            </a:r>
            <a:endParaRPr lang="en-US" sz="2400" dirty="0">
              <a:latin typeface="Calibri" pitchFamily="34" charset="0"/>
            </a:endParaRPr>
          </a:p>
          <a:p>
            <a:pPr marL="0" indent="0">
              <a:lnSpc>
                <a:spcPct val="120000"/>
              </a:lnSpc>
              <a:spcBef>
                <a:spcPts val="0"/>
              </a:spcBef>
              <a:spcAft>
                <a:spcPts val="0"/>
              </a:spcAft>
              <a:buSzPct val="80000"/>
              <a:buNone/>
            </a:pPr>
            <a:r>
              <a:rPr lang="en-US">
                <a:latin typeface="Calibri" pitchFamily="34" charset="0"/>
              </a:rPr>
              <a:t> </a:t>
            </a:r>
            <a:r>
              <a:rPr lang="en-US" b="1" smtClean="0">
                <a:latin typeface="Calibri" pitchFamily="34" charset="0"/>
              </a:rPr>
              <a:t>E-sourcing </a:t>
            </a:r>
            <a:r>
              <a:rPr lang="en-US" smtClean="0">
                <a:latin typeface="Calibri" pitchFamily="34" charset="0"/>
              </a:rPr>
              <a:t>atau </a:t>
            </a:r>
            <a:r>
              <a:rPr lang="en-US" b="1" smtClean="0">
                <a:latin typeface="Calibri" pitchFamily="34" charset="0"/>
              </a:rPr>
              <a:t>Sisi-Beli</a:t>
            </a:r>
            <a:r>
              <a:rPr lang="en-US" smtClean="0">
                <a:latin typeface="Calibri" pitchFamily="34" charset="0"/>
              </a:rPr>
              <a:t>: </a:t>
            </a:r>
            <a:endParaRPr lang="en-US" dirty="0">
              <a:latin typeface="Calibri" pitchFamily="34" charset="0"/>
            </a:endParaRPr>
          </a:p>
          <a:p>
            <a:pPr lvl="1" eaLnBrk="1" hangingPunct="1">
              <a:lnSpc>
                <a:spcPct val="120000"/>
              </a:lnSpc>
              <a:spcBef>
                <a:spcPts val="0"/>
              </a:spcBef>
              <a:spcAft>
                <a:spcPts val="0"/>
              </a:spcAft>
              <a:buFont typeface="Wingdings" charset="2"/>
              <a:buChar char="§"/>
            </a:pPr>
            <a:r>
              <a:rPr lang="en-US" sz="2400" b="1">
                <a:latin typeface="Calibri" pitchFamily="34" charset="0"/>
              </a:rPr>
              <a:t>E-sourcing</a:t>
            </a:r>
            <a:r>
              <a:rPr lang="en-US" sz="2400">
                <a:latin typeface="Calibri" pitchFamily="34" charset="0"/>
              </a:rPr>
              <a:t> </a:t>
            </a:r>
            <a:r>
              <a:rPr lang="en-US" sz="2400" smtClean="0">
                <a:latin typeface="Calibri" pitchFamily="34" charset="0"/>
              </a:rPr>
              <a:t>adalah metode prokuremen umum</a:t>
            </a:r>
            <a:endParaRPr lang="en-US" sz="2400" dirty="0">
              <a:latin typeface="Calibri" pitchFamily="34" charset="0"/>
            </a:endParaRPr>
          </a:p>
          <a:p>
            <a:pPr lvl="1" eaLnBrk="1" hangingPunct="1">
              <a:lnSpc>
                <a:spcPct val="120000"/>
              </a:lnSpc>
              <a:spcBef>
                <a:spcPts val="0"/>
              </a:spcBef>
              <a:spcAft>
                <a:spcPts val="0"/>
              </a:spcAft>
              <a:buFont typeface="Wingdings" charset="2"/>
              <a:buChar char="§"/>
            </a:pPr>
            <a:r>
              <a:rPr lang="en-US" sz="2400" smtClean="0">
                <a:latin typeface="Calibri" pitchFamily="34" charset="0"/>
              </a:rPr>
              <a:t>Metode Utamanya adalah </a:t>
            </a:r>
            <a:r>
              <a:rPr lang="en-US" sz="2400" i="1" smtClean="0">
                <a:latin typeface="Calibri" pitchFamily="34" charset="0"/>
              </a:rPr>
              <a:t>auctions</a:t>
            </a:r>
            <a:r>
              <a:rPr lang="en-US" sz="2400" dirty="0">
                <a:latin typeface="Calibri" pitchFamily="34" charset="0"/>
              </a:rPr>
              <a:t>, </a:t>
            </a:r>
            <a:r>
              <a:rPr lang="en-US" sz="2400" i="1" dirty="0">
                <a:latin typeface="Calibri" pitchFamily="34" charset="0"/>
              </a:rPr>
              <a:t>RFQ processing</a:t>
            </a:r>
            <a:r>
              <a:rPr lang="en-US" sz="2400">
                <a:latin typeface="Calibri" pitchFamily="34" charset="0"/>
              </a:rPr>
              <a:t>, </a:t>
            </a:r>
            <a:r>
              <a:rPr lang="en-US" sz="2400" smtClean="0">
                <a:latin typeface="Calibri" pitchFamily="34" charset="0"/>
              </a:rPr>
              <a:t>dan </a:t>
            </a:r>
            <a:r>
              <a:rPr lang="en-US" sz="2400" i="1" dirty="0">
                <a:latin typeface="Calibri" pitchFamily="34" charset="0"/>
              </a:rPr>
              <a:t>private exchanges </a:t>
            </a:r>
          </a:p>
        </p:txBody>
      </p:sp>
    </p:spTree>
  </p:cSld>
  <p:clrMapOvr>
    <a:masterClrMapping/>
  </p:clrMapOvr>
  <p:transition>
    <p:fade/>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7" name="Title 1"/>
          <p:cNvSpPr>
            <a:spLocks noGrp="1"/>
          </p:cNvSpPr>
          <p:nvPr>
            <p:ph type="title"/>
          </p:nvPr>
        </p:nvSpPr>
        <p:spPr/>
        <p:txBody>
          <a:bodyPr>
            <a:normAutofit/>
          </a:bodyPr>
          <a:lstStyle/>
          <a:p>
            <a:pPr algn="l" eaLnBrk="1" hangingPunct="1"/>
            <a:r>
              <a:rPr lang="en-US" sz="4800" dirty="0">
                <a:latin typeface="Calibri" pitchFamily="34" charset="0"/>
              </a:rPr>
              <a:t>B2B</a:t>
            </a:r>
          </a:p>
        </p:txBody>
      </p:sp>
      <p:sp>
        <p:nvSpPr>
          <p:cNvPr id="3" name="Content Placeholder 2"/>
          <p:cNvSpPr>
            <a:spLocks noGrp="1"/>
          </p:cNvSpPr>
          <p:nvPr>
            <p:ph idx="1"/>
          </p:nvPr>
        </p:nvSpPr>
        <p:spPr/>
        <p:txBody>
          <a:bodyPr>
            <a:noAutofit/>
          </a:bodyPr>
          <a:lstStyle/>
          <a:p>
            <a:pPr eaLnBrk="1" hangingPunct="1">
              <a:lnSpc>
                <a:spcPct val="90000"/>
              </a:lnSpc>
              <a:buClr>
                <a:srgbClr val="6B633D"/>
              </a:buClr>
              <a:buSzPct val="80000"/>
              <a:buFont typeface="Wingdings" pitchFamily="2" charset="2"/>
              <a:buNone/>
            </a:pPr>
            <a:r>
              <a:rPr lang="en-US" sz="2800" b="1" dirty="0"/>
              <a:t>E-procurement</a:t>
            </a:r>
          </a:p>
          <a:p>
            <a:pPr marL="365125" lvl="1" indent="-365125">
              <a:buFontTx/>
              <a:buAutoNum type="arabicPeriod"/>
            </a:pPr>
            <a:r>
              <a:rPr lang="en-US" sz="2400" smtClean="0"/>
              <a:t>Untuk mengendalikan harga</a:t>
            </a:r>
            <a:endParaRPr lang="en-US" sz="2400" dirty="0"/>
          </a:p>
          <a:p>
            <a:pPr marL="365125" lvl="1" indent="-365125">
              <a:buFontTx/>
              <a:buAutoNum type="arabicPeriod"/>
            </a:pPr>
            <a:r>
              <a:rPr lang="en-US" sz="2400" smtClean="0"/>
              <a:t>Untuk menyederhanakan proses sehingga membuatnya lebih efisien</a:t>
            </a:r>
            <a:endParaRPr lang="en-US" sz="2400" dirty="0"/>
          </a:p>
          <a:p>
            <a:pPr marL="0" lvl="1">
              <a:buClr>
                <a:srgbClr val="376092"/>
              </a:buClr>
            </a:pPr>
            <a:endParaRPr lang="en-US" sz="2400" b="1" dirty="0"/>
          </a:p>
          <a:p>
            <a:pPr eaLnBrk="1" hangingPunct="1">
              <a:lnSpc>
                <a:spcPct val="90000"/>
              </a:lnSpc>
              <a:buClr>
                <a:srgbClr val="6B633D"/>
              </a:buClr>
              <a:buSzPct val="80000"/>
              <a:buFont typeface="Wingdings" pitchFamily="2" charset="2"/>
              <a:buNone/>
            </a:pPr>
            <a:r>
              <a:rPr lang="en-US" sz="2800" b="1" dirty="0"/>
              <a:t>Public and Private Exchanges</a:t>
            </a:r>
          </a:p>
          <a:p>
            <a:pPr marL="365125" lvl="1" indent="-365125">
              <a:buFontTx/>
              <a:buAutoNum type="arabicPeriod"/>
            </a:pPr>
            <a:r>
              <a:rPr lang="en-US" sz="2400" smtClean="0"/>
              <a:t>Pertukaran vertikal untuk bahan baku langsung, bahan baku yang merupakan input pada manufaktur, misal, </a:t>
            </a:r>
            <a:r>
              <a:rPr lang="en-US" sz="2400" i="1" dirty="0">
                <a:hlinkClick r:id="rId3"/>
              </a:rPr>
              <a:t>PlasticsNet.com</a:t>
            </a:r>
            <a:endParaRPr lang="en-US" sz="2400" dirty="0"/>
          </a:p>
          <a:p>
            <a:pPr eaLnBrk="1" hangingPunct="1">
              <a:lnSpc>
                <a:spcPct val="90000"/>
              </a:lnSpc>
              <a:buClr>
                <a:srgbClr val="6B633D"/>
              </a:buClr>
              <a:buSzPct val="80000"/>
              <a:buFontTx/>
              <a:buAutoNum type="arabicPeriod"/>
            </a:pPr>
            <a:endParaRPr lang="en-US" sz="2800" b="1" dirty="0"/>
          </a:p>
          <a:p>
            <a:pPr marL="365125" lvl="1" indent="-365125">
              <a:buClr>
                <a:srgbClr val="376092"/>
              </a:buClr>
              <a:buFontTx/>
              <a:buAutoNum type="arabicPeriod"/>
            </a:pPr>
            <a:endParaRPr lang="en-US" sz="2400" b="1" dirty="0"/>
          </a:p>
          <a:p>
            <a:pPr marL="365125" lvl="1" indent="-365125">
              <a:buClr>
                <a:srgbClr val="376092"/>
              </a:buClr>
            </a:pPr>
            <a:endParaRPr lang="en-US" sz="2400" b="1" dirty="0"/>
          </a:p>
          <a:p>
            <a:pPr marL="365125" lvl="1" indent="-365125">
              <a:buClr>
                <a:srgbClr val="376092"/>
              </a:buClr>
              <a:buFontTx/>
              <a:buAutoNum type="arabicPeriod"/>
            </a:pPr>
            <a:endParaRPr lang="en-US" sz="2400" b="1" dirty="0"/>
          </a:p>
          <a:p>
            <a:pPr marL="365125" lvl="1" indent="-365125">
              <a:buClr>
                <a:srgbClr val="376092"/>
              </a:buClr>
            </a:pPr>
            <a:endParaRPr lang="en-US" sz="2400" b="1" dirty="0"/>
          </a:p>
        </p:txBody>
      </p:sp>
    </p:spTree>
  </p:cSld>
  <p:clrMapOvr>
    <a:masterClrMapping/>
  </p:clrMapOvr>
  <p:transition>
    <p:fade/>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7" name="Title 1"/>
          <p:cNvSpPr>
            <a:spLocks noGrp="1"/>
          </p:cNvSpPr>
          <p:nvPr>
            <p:ph type="title"/>
          </p:nvPr>
        </p:nvSpPr>
        <p:spPr/>
        <p:txBody>
          <a:bodyPr>
            <a:normAutofit/>
          </a:bodyPr>
          <a:lstStyle/>
          <a:p>
            <a:pPr algn="l" eaLnBrk="1" hangingPunct="1"/>
            <a:r>
              <a:rPr lang="en-US" sz="4800" dirty="0">
                <a:latin typeface="Calibri" pitchFamily="34" charset="0"/>
              </a:rPr>
              <a:t>B2B</a:t>
            </a:r>
          </a:p>
        </p:txBody>
      </p:sp>
      <p:sp>
        <p:nvSpPr>
          <p:cNvPr id="3" name="Content Placeholder 2"/>
          <p:cNvSpPr>
            <a:spLocks noGrp="1"/>
          </p:cNvSpPr>
          <p:nvPr>
            <p:ph idx="1"/>
          </p:nvPr>
        </p:nvSpPr>
        <p:spPr/>
        <p:txBody>
          <a:bodyPr>
            <a:noAutofit/>
          </a:bodyPr>
          <a:lstStyle/>
          <a:p>
            <a:pPr marL="365125" lvl="1" indent="-365125">
              <a:buFontTx/>
              <a:buAutoNum type="arabicPeriod" startAt="2"/>
            </a:pPr>
            <a:r>
              <a:rPr lang="en-US" sz="2400" smtClean="0"/>
              <a:t>Pertukaran vertikal untuk bahan baku tidak langsung suatu industri, misal pada </a:t>
            </a:r>
            <a:r>
              <a:rPr lang="en-US" sz="2400" i="1">
                <a:hlinkClick r:id="rId3"/>
              </a:rPr>
              <a:t>ChemConnect.com</a:t>
            </a:r>
            <a:r>
              <a:rPr lang="en-US" sz="2400"/>
              <a:t> </a:t>
            </a:r>
            <a:r>
              <a:rPr lang="en-US" sz="2400" smtClean="0"/>
              <a:t>dan </a:t>
            </a:r>
            <a:r>
              <a:rPr lang="en-US" sz="2400" i="1">
                <a:hlinkClick r:id="rId4"/>
              </a:rPr>
              <a:t>iSteelAsia.com</a:t>
            </a:r>
            <a:endParaRPr lang="en-US" sz="2400" smtClean="0"/>
          </a:p>
          <a:p>
            <a:pPr marL="365125" lvl="1" indent="-365125">
              <a:buFontTx/>
              <a:buAutoNum type="arabicPeriod" startAt="2"/>
            </a:pPr>
            <a:r>
              <a:rPr lang="en-US" sz="2400" smtClean="0"/>
              <a:t>Pertukaran horisontal untuk bahan baku langsung, seperti perlengkapan kantor, bola lampu, dan cairan pembersih yang digunakan oleh tiap industri, contohnya pada </a:t>
            </a:r>
            <a:r>
              <a:rPr lang="en-US" sz="2400" i="1">
                <a:hlinkClick r:id="rId5"/>
              </a:rPr>
              <a:t>EcEurope.com</a:t>
            </a:r>
            <a:r>
              <a:rPr lang="en-US" sz="2400"/>
              <a:t> </a:t>
            </a:r>
            <a:r>
              <a:rPr lang="en-US" sz="2400" smtClean="0"/>
              <a:t>dan </a:t>
            </a:r>
            <a:r>
              <a:rPr lang="en-US" sz="2400" i="1">
                <a:hlinkClick r:id="rId6"/>
              </a:rPr>
              <a:t>Alibaba.com</a:t>
            </a:r>
            <a:endParaRPr lang="en-US" sz="2400" smtClean="0"/>
          </a:p>
          <a:p>
            <a:pPr eaLnBrk="1" hangingPunct="1">
              <a:lnSpc>
                <a:spcPct val="90000"/>
              </a:lnSpc>
              <a:buClr>
                <a:srgbClr val="6B633D"/>
              </a:buClr>
              <a:buSzPct val="80000"/>
              <a:buFontTx/>
              <a:buAutoNum type="arabicPeriod"/>
            </a:pPr>
            <a:endParaRPr lang="en-US" sz="2000" b="1" dirty="0"/>
          </a:p>
          <a:p>
            <a:pPr marL="365125" lvl="1" indent="-365125">
              <a:buClr>
                <a:srgbClr val="376092"/>
              </a:buClr>
              <a:buFontTx/>
              <a:buAutoNum type="arabicPeriod"/>
            </a:pPr>
            <a:endParaRPr lang="en-US" sz="1800" b="1" dirty="0"/>
          </a:p>
          <a:p>
            <a:pPr marL="365125" lvl="1" indent="-365125">
              <a:buClr>
                <a:srgbClr val="376092"/>
              </a:buClr>
            </a:pPr>
            <a:endParaRPr lang="en-US" sz="1800" b="1" dirty="0"/>
          </a:p>
          <a:p>
            <a:pPr marL="365125" lvl="1" indent="-365125">
              <a:buClr>
                <a:srgbClr val="376092"/>
              </a:buClr>
              <a:buFontTx/>
              <a:buAutoNum type="arabicPeriod"/>
            </a:pPr>
            <a:endParaRPr lang="en-US" sz="1800" b="1" dirty="0"/>
          </a:p>
          <a:p>
            <a:pPr marL="365125" lvl="1" indent="-365125">
              <a:buClr>
                <a:srgbClr val="376092"/>
              </a:buClr>
            </a:pPr>
            <a:endParaRPr lang="en-US" sz="1800" b="1" dirty="0"/>
          </a:p>
        </p:txBody>
      </p:sp>
    </p:spTree>
    <p:extLst>
      <p:ext uri="{BB962C8B-B14F-4D97-AF65-F5344CB8AC3E}">
        <p14:creationId xmlns:p14="http://schemas.microsoft.com/office/powerpoint/2010/main" val="2493419406"/>
      </p:ext>
    </p:extLst>
  </p:cSld>
  <p:clrMapOvr>
    <a:masterClrMapping/>
  </p:clrMapOvr>
  <p:transition>
    <p:fade/>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7" name="Title 1"/>
          <p:cNvSpPr>
            <a:spLocks noGrp="1"/>
          </p:cNvSpPr>
          <p:nvPr>
            <p:ph type="title"/>
          </p:nvPr>
        </p:nvSpPr>
        <p:spPr/>
        <p:txBody>
          <a:bodyPr>
            <a:normAutofit/>
          </a:bodyPr>
          <a:lstStyle/>
          <a:p>
            <a:pPr algn="l" eaLnBrk="1" hangingPunct="1"/>
            <a:r>
              <a:rPr lang="en-US" sz="4800" dirty="0">
                <a:latin typeface="Calibri" pitchFamily="34" charset="0"/>
              </a:rPr>
              <a:t>B2B</a:t>
            </a:r>
          </a:p>
        </p:txBody>
      </p:sp>
      <p:sp>
        <p:nvSpPr>
          <p:cNvPr id="3" name="Content Placeholder 2"/>
          <p:cNvSpPr>
            <a:spLocks noGrp="1"/>
          </p:cNvSpPr>
          <p:nvPr>
            <p:ph idx="1"/>
          </p:nvPr>
        </p:nvSpPr>
        <p:spPr/>
        <p:txBody>
          <a:bodyPr>
            <a:noAutofit/>
          </a:bodyPr>
          <a:lstStyle/>
          <a:p>
            <a:pPr marL="457200" lvl="1" indent="-457200">
              <a:buFont typeface="+mj-lt"/>
              <a:buAutoNum type="arabicPeriod" startAt="4"/>
            </a:pPr>
            <a:r>
              <a:rPr lang="en-US" sz="2400" smtClean="0"/>
              <a:t>Pertukaran fungsional. Memerlukan layanan seperti pada bantuan sementara atau, tempat tambahan yang diperdagangkan pada sesuatu sesuai kebutuhan.  Contoh: </a:t>
            </a:r>
            <a:r>
              <a:rPr lang="en-US" sz="2400" i="1">
                <a:hlinkClick r:id="rId3"/>
              </a:rPr>
              <a:t>Employease.com</a:t>
            </a:r>
            <a:endParaRPr lang="en-US" sz="2400" smtClean="0"/>
          </a:p>
          <a:p>
            <a:pPr eaLnBrk="1" hangingPunct="1">
              <a:lnSpc>
                <a:spcPct val="90000"/>
              </a:lnSpc>
              <a:buClr>
                <a:srgbClr val="6B633D"/>
              </a:buClr>
              <a:buSzPct val="80000"/>
              <a:buFontTx/>
              <a:buAutoNum type="arabicPeriod"/>
            </a:pPr>
            <a:endParaRPr lang="en-US" sz="2000" b="1" dirty="0"/>
          </a:p>
          <a:p>
            <a:pPr marL="365125" lvl="1" indent="-365125">
              <a:buClr>
                <a:srgbClr val="376092"/>
              </a:buClr>
              <a:buFontTx/>
              <a:buAutoNum type="arabicPeriod"/>
            </a:pPr>
            <a:endParaRPr lang="en-US" sz="1800" b="1" dirty="0"/>
          </a:p>
          <a:p>
            <a:pPr marL="365125" lvl="1" indent="-365125">
              <a:buClr>
                <a:srgbClr val="376092"/>
              </a:buClr>
            </a:pPr>
            <a:endParaRPr lang="en-US" sz="1800" b="1" dirty="0"/>
          </a:p>
          <a:p>
            <a:pPr marL="365125" lvl="1" indent="-365125">
              <a:buClr>
                <a:srgbClr val="376092"/>
              </a:buClr>
              <a:buFontTx/>
              <a:buAutoNum type="arabicPeriod"/>
            </a:pPr>
            <a:endParaRPr lang="en-US" sz="1800" b="1" dirty="0"/>
          </a:p>
          <a:p>
            <a:pPr marL="365125" lvl="1" indent="-365125">
              <a:buClr>
                <a:srgbClr val="376092"/>
              </a:buClr>
            </a:pPr>
            <a:endParaRPr lang="en-US" sz="1800" b="1" dirty="0"/>
          </a:p>
        </p:txBody>
      </p:sp>
    </p:spTree>
    <p:extLst>
      <p:ext uri="{BB962C8B-B14F-4D97-AF65-F5344CB8AC3E}">
        <p14:creationId xmlns:p14="http://schemas.microsoft.com/office/powerpoint/2010/main" val="1984670326"/>
      </p:ext>
    </p:extLst>
  </p:cSld>
  <p:clrMapOvr>
    <a:masterClrMapping/>
  </p:clrMapOvr>
  <p:transition>
    <p:fade/>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mtClean="0">
                <a:solidFill>
                  <a:srgbClr val="FFC000"/>
                </a:solidFill>
              </a:rPr>
              <a:t>6.4 </a:t>
            </a:r>
            <a:r>
              <a:rPr lang="en-US" smtClean="0"/>
              <a:t>e-government</a:t>
            </a:r>
            <a:endParaRPr lang="en-US"/>
          </a:p>
        </p:txBody>
      </p:sp>
      <p:sp>
        <p:nvSpPr>
          <p:cNvPr id="5" name="Text Placeholder 4"/>
          <p:cNvSpPr>
            <a:spLocks noGrp="1"/>
          </p:cNvSpPr>
          <p:nvPr>
            <p:ph type="body" idx="1"/>
          </p:nvPr>
        </p:nvSpPr>
        <p:spPr/>
        <p:txBody>
          <a:bodyPr/>
          <a:lstStyle/>
          <a:p>
            <a:endParaRPr lang="en-US"/>
          </a:p>
        </p:txBody>
      </p:sp>
    </p:spTree>
    <p:extLst>
      <p:ext uri="{BB962C8B-B14F-4D97-AF65-F5344CB8AC3E}">
        <p14:creationId xmlns:p14="http://schemas.microsoft.com/office/powerpoint/2010/main" val="36845029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marL="690563" indent="-690563" algn="l" eaLnBrk="1" hangingPunct="1"/>
            <a:r>
              <a:rPr lang="en-US" sz="2900" b="1"/>
              <a:t>6.4 </a:t>
            </a:r>
            <a:r>
              <a:rPr lang="en-US" sz="2900" b="1" smtClean="0"/>
              <a:t>	E-Government </a:t>
            </a:r>
            <a:r>
              <a:rPr lang="en-US" sz="2900" b="1"/>
              <a:t/>
            </a:r>
            <a:br>
              <a:rPr lang="en-US" sz="2900" b="1"/>
            </a:br>
            <a:r>
              <a:rPr lang="en-US" sz="2000" b="0" smtClean="0"/>
              <a:t>(Model e-COMMERCE yang diterapkan pada Pemerintahan dan Sektor Publik)</a:t>
            </a:r>
            <a:endParaRPr lang="en-US" sz="2200" b="0" i="1" dirty="0"/>
          </a:p>
        </p:txBody>
      </p:sp>
      <p:sp>
        <p:nvSpPr>
          <p:cNvPr id="71684" name="Content Placeholder 2"/>
          <p:cNvSpPr>
            <a:spLocks noGrp="1"/>
          </p:cNvSpPr>
          <p:nvPr>
            <p:ph idx="1"/>
          </p:nvPr>
        </p:nvSpPr>
        <p:spPr/>
        <p:txBody>
          <a:bodyPr>
            <a:normAutofit fontScale="92500" lnSpcReduction="20000"/>
          </a:bodyPr>
          <a:lstStyle/>
          <a:p>
            <a:pPr marL="0" indent="0">
              <a:buClr>
                <a:srgbClr val="6B633D"/>
              </a:buClr>
              <a:buSzPct val="80000"/>
              <a:buNone/>
            </a:pPr>
            <a:r>
              <a:rPr lang="en-US" sz="3000" b="1">
                <a:latin typeface="Calibri" pitchFamily="34" charset="0"/>
              </a:rPr>
              <a:t>E-government</a:t>
            </a:r>
            <a:r>
              <a:rPr lang="en-US" sz="3000">
                <a:latin typeface="Calibri" pitchFamily="34" charset="0"/>
              </a:rPr>
              <a:t> adalah penggunaan teknologi internet untuk memberikan informasi dan pelayanan publik kepada warga, mitra bisnis dan pemasok entitas pemerintah, dan orang-orang yang bekerja di sektor publik.</a:t>
            </a:r>
          </a:p>
          <a:p>
            <a:pPr marL="0" indent="0">
              <a:buClr>
                <a:srgbClr val="6B633D"/>
              </a:buClr>
              <a:buSzPct val="80000"/>
              <a:buNone/>
            </a:pPr>
            <a:r>
              <a:rPr lang="en-US" sz="2600" b="1" smtClean="0">
                <a:latin typeface="Calibri" pitchFamily="34" charset="0"/>
              </a:rPr>
              <a:t>Manfaat</a:t>
            </a:r>
          </a:p>
          <a:p>
            <a:pPr>
              <a:buSzPct val="91000"/>
              <a:buFont typeface="Courier New" panose="02070309020205020404" pitchFamily="49" charset="0"/>
              <a:buChar char="o"/>
            </a:pPr>
            <a:r>
              <a:rPr lang="en-US" sz="2600" smtClean="0">
                <a:latin typeface="Calibri" pitchFamily="34" charset="0"/>
              </a:rPr>
              <a:t>Meningkatkan </a:t>
            </a:r>
            <a:r>
              <a:rPr lang="en-US" sz="2600">
                <a:latin typeface="Calibri" pitchFamily="34" charset="0"/>
              </a:rPr>
              <a:t>efisiensi dan efektivitas fungsi pemerintah, termasuk pemberian layanan publik</a:t>
            </a:r>
          </a:p>
          <a:p>
            <a:pPr>
              <a:buSzPct val="91000"/>
              <a:buFont typeface="Courier New" panose="02070309020205020404" pitchFamily="49" charset="0"/>
              <a:buChar char="o"/>
            </a:pPr>
            <a:r>
              <a:rPr lang="en-US" sz="2600">
                <a:latin typeface="Calibri" pitchFamily="34" charset="0"/>
              </a:rPr>
              <a:t>Meningkatkan transparansi dengan memberikan akses ke informasi pemerintah</a:t>
            </a:r>
          </a:p>
          <a:p>
            <a:pPr>
              <a:buSzPct val="91000"/>
              <a:buFont typeface="Courier New" panose="02070309020205020404" pitchFamily="49" charset="0"/>
              <a:buChar char="o"/>
            </a:pPr>
            <a:r>
              <a:rPr lang="en-US" sz="2600">
                <a:latin typeface="Calibri" pitchFamily="34" charset="0"/>
              </a:rPr>
              <a:t>Warga dapat memberikan umpan balik dan lebih aktif berpartisipasi dalam lembaga-lembaga demokrasi dan proses</a:t>
            </a:r>
            <a:endParaRPr lang="en-US" sz="2600" dirty="0">
              <a:latin typeface="Calibri" pitchFamily="34" charset="0"/>
            </a:endParaRPr>
          </a:p>
        </p:txBody>
      </p:sp>
    </p:spTree>
  </p:cSld>
  <p:clrMapOvr>
    <a:masterClrMapping/>
  </p:clrMapOvr>
  <p:transition>
    <p:fade/>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1" name="Title 1"/>
          <p:cNvSpPr>
            <a:spLocks noGrp="1"/>
          </p:cNvSpPr>
          <p:nvPr>
            <p:ph type="title"/>
          </p:nvPr>
        </p:nvSpPr>
        <p:spPr/>
        <p:txBody>
          <a:bodyPr>
            <a:normAutofit/>
          </a:bodyPr>
          <a:lstStyle/>
          <a:p>
            <a:pPr algn="l" eaLnBrk="1" hangingPunct="1"/>
            <a:r>
              <a:rPr lang="en-US" sz="5400" b="1">
                <a:latin typeface="Calibri" pitchFamily="34" charset="0"/>
              </a:rPr>
              <a:t>E-Government </a:t>
            </a:r>
            <a:r>
              <a:rPr lang="en-US" sz="5400" b="1" smtClean="0">
                <a:latin typeface="Calibri" pitchFamily="34" charset="0"/>
              </a:rPr>
              <a:t>di Awan (Cloud)</a:t>
            </a:r>
            <a:endParaRPr lang="en-US" sz="5400" b="1" dirty="0">
              <a:latin typeface="Calibri" pitchFamily="34" charset="0"/>
            </a:endParaRPr>
          </a:p>
        </p:txBody>
      </p:sp>
      <p:sp>
        <p:nvSpPr>
          <p:cNvPr id="73732" name="Content Placeholder 2"/>
          <p:cNvSpPr>
            <a:spLocks noGrp="1"/>
          </p:cNvSpPr>
          <p:nvPr>
            <p:ph idx="1"/>
          </p:nvPr>
        </p:nvSpPr>
        <p:spPr/>
        <p:txBody>
          <a:bodyPr>
            <a:normAutofit fontScale="92500" lnSpcReduction="20000"/>
          </a:bodyPr>
          <a:lstStyle/>
          <a:p>
            <a:pPr>
              <a:buClr>
                <a:srgbClr val="6B633D"/>
              </a:buClr>
              <a:buSzPct val="80000"/>
              <a:buFont typeface="Wingdings" pitchFamily="2" charset="2"/>
              <a:buChar char="§"/>
            </a:pPr>
            <a:r>
              <a:rPr lang="en-US" sz="2600">
                <a:latin typeface="Calibri" pitchFamily="34" charset="0"/>
              </a:rPr>
              <a:t>Tekanan anggaran adalah faktor utama </a:t>
            </a:r>
            <a:r>
              <a:rPr lang="en-US" sz="2600" smtClean="0">
                <a:latin typeface="Calibri" pitchFamily="34" charset="0"/>
              </a:rPr>
              <a:t>yang mendorong </a:t>
            </a:r>
            <a:r>
              <a:rPr lang="en-US" sz="2600">
                <a:latin typeface="Calibri" pitchFamily="34" charset="0"/>
              </a:rPr>
              <a:t>pemerintah </a:t>
            </a:r>
            <a:r>
              <a:rPr lang="en-US" sz="2600" smtClean="0">
                <a:latin typeface="Calibri" pitchFamily="34" charset="0"/>
              </a:rPr>
              <a:t>mencari </a:t>
            </a:r>
            <a:r>
              <a:rPr lang="en-US" sz="2600">
                <a:latin typeface="Calibri" pitchFamily="34" charset="0"/>
              </a:rPr>
              <a:t>solusi </a:t>
            </a:r>
            <a:r>
              <a:rPr lang="en-US" sz="2600" b="1">
                <a:latin typeface="Calibri" pitchFamily="34" charset="0"/>
              </a:rPr>
              <a:t>komputasi awan</a:t>
            </a:r>
          </a:p>
          <a:p>
            <a:pPr>
              <a:buClr>
                <a:srgbClr val="6B633D"/>
              </a:buClr>
              <a:buSzPct val="80000"/>
              <a:buFont typeface="Wingdings" pitchFamily="2" charset="2"/>
              <a:buChar char="§"/>
            </a:pPr>
            <a:r>
              <a:rPr lang="en-US" sz="2600">
                <a:latin typeface="Calibri" pitchFamily="34" charset="0"/>
              </a:rPr>
              <a:t>45% dari pemerintah daerah menggunakan beberapa bentuk komputasi awan untuk aplikasi atau layanan</a:t>
            </a:r>
            <a:endParaRPr lang="en-US" sz="2600" dirty="0">
              <a:latin typeface="Calibri" pitchFamily="34" charset="0"/>
            </a:endParaRPr>
          </a:p>
          <a:p>
            <a:pPr eaLnBrk="1" hangingPunct="1">
              <a:buClr>
                <a:srgbClr val="6B633D"/>
              </a:buClr>
              <a:buSzPct val="80000"/>
              <a:buFont typeface="Wingdings" pitchFamily="2" charset="2"/>
              <a:buNone/>
            </a:pPr>
            <a:r>
              <a:rPr lang="en-US" sz="2600" b="1" smtClean="0">
                <a:latin typeface="Calibri" pitchFamily="34" charset="0"/>
              </a:rPr>
              <a:t>Dua Aplikasi iPhone untuk  Menghindari Mengemudi dalam Keadaan Mabuk</a:t>
            </a:r>
          </a:p>
          <a:p>
            <a:pPr eaLnBrk="1" hangingPunct="1">
              <a:buClr>
                <a:srgbClr val="6B633D"/>
              </a:buClr>
              <a:buSzPct val="80000"/>
              <a:buFont typeface="Wingdings" pitchFamily="2" charset="2"/>
              <a:buChar char="§"/>
            </a:pPr>
            <a:r>
              <a:rPr lang="en-US" sz="2600" b="1" i="1" smtClean="0">
                <a:latin typeface="Calibri" pitchFamily="34" charset="0"/>
              </a:rPr>
              <a:t>R-U-Buzzed</a:t>
            </a:r>
            <a:r>
              <a:rPr lang="en-US" sz="2600" b="1" smtClean="0">
                <a:latin typeface="Calibri" pitchFamily="34" charset="0"/>
              </a:rPr>
              <a:t>  </a:t>
            </a:r>
            <a:r>
              <a:rPr lang="en-US" sz="2600" smtClean="0">
                <a:latin typeface="Calibri" pitchFamily="34" charset="0"/>
              </a:rPr>
              <a:t>telah dirilis oleh </a:t>
            </a:r>
            <a:r>
              <a:rPr lang="en-US" sz="2600" i="1" smtClean="0">
                <a:latin typeface="Calibri" pitchFamily="34" charset="0"/>
              </a:rPr>
              <a:t>Colorado </a:t>
            </a:r>
            <a:r>
              <a:rPr lang="en-US" sz="2600" i="1">
                <a:latin typeface="Calibri" pitchFamily="34" charset="0"/>
              </a:rPr>
              <a:t>DOT </a:t>
            </a:r>
            <a:r>
              <a:rPr lang="en-US" sz="2600" smtClean="0">
                <a:latin typeface="Calibri" pitchFamily="34" charset="0"/>
              </a:rPr>
              <a:t>untuk memperkirakan kandungan alkohol dalam darah</a:t>
            </a:r>
            <a:endParaRPr lang="en-US" sz="2600" dirty="0">
              <a:latin typeface="Calibri" pitchFamily="34" charset="0"/>
            </a:endParaRPr>
          </a:p>
          <a:p>
            <a:pPr eaLnBrk="1" hangingPunct="1">
              <a:buClr>
                <a:srgbClr val="6B633D"/>
              </a:buClr>
              <a:buSzPct val="80000"/>
              <a:buFont typeface="Wingdings" pitchFamily="2" charset="2"/>
              <a:buChar char="§"/>
            </a:pPr>
            <a:r>
              <a:rPr lang="en-US" sz="2600" dirty="0" err="1">
                <a:latin typeface="Calibri" pitchFamily="34" charset="0"/>
              </a:rPr>
              <a:t>Mashup</a:t>
            </a:r>
            <a:r>
              <a:rPr lang="en-US" sz="2600" dirty="0">
                <a:latin typeface="Calibri" pitchFamily="34" charset="0"/>
              </a:rPr>
              <a:t> program </a:t>
            </a:r>
            <a:r>
              <a:rPr lang="en-US" sz="2600" i="1" dirty="0">
                <a:latin typeface="Calibri" pitchFamily="34" charset="0"/>
              </a:rPr>
              <a:t>Stumble </a:t>
            </a:r>
            <a:r>
              <a:rPr lang="en-US" sz="2600" i="1">
                <a:latin typeface="Calibri" pitchFamily="34" charset="0"/>
              </a:rPr>
              <a:t>Safely</a:t>
            </a:r>
            <a:r>
              <a:rPr lang="en-US" sz="2600">
                <a:latin typeface="Calibri" pitchFamily="34" charset="0"/>
              </a:rPr>
              <a:t> </a:t>
            </a:r>
            <a:r>
              <a:rPr lang="en-US" sz="2600" smtClean="0">
                <a:latin typeface="Calibri" pitchFamily="34" charset="0"/>
              </a:rPr>
              <a:t> memberi </a:t>
            </a:r>
            <a:r>
              <a:rPr lang="en-US" sz="2600" dirty="0">
                <a:latin typeface="Calibri" pitchFamily="34" charset="0"/>
              </a:rPr>
              <a:t>Washington, D.C</a:t>
            </a:r>
            <a:r>
              <a:rPr lang="en-US" sz="2600">
                <a:latin typeface="Calibri" pitchFamily="34" charset="0"/>
              </a:rPr>
              <a:t>., </a:t>
            </a:r>
            <a:r>
              <a:rPr lang="en-US" sz="2600" smtClean="0">
                <a:latin typeface="Calibri" pitchFamily="34" charset="0"/>
              </a:rPr>
              <a:t> pejalan kaki cara aman pulang dari semalam di bar.  </a:t>
            </a:r>
            <a:endParaRPr lang="en-US" sz="2600" dirty="0">
              <a:latin typeface="Calibri" pitchFamily="34" charset="0"/>
            </a:endParaRPr>
          </a:p>
          <a:p>
            <a:pPr eaLnBrk="1" hangingPunct="1">
              <a:buClr>
                <a:srgbClr val="6B633D"/>
              </a:buClr>
              <a:buSzPct val="80000"/>
              <a:buFont typeface="Wingdings" pitchFamily="2" charset="2"/>
              <a:buChar char="§"/>
            </a:pPr>
            <a:endParaRPr lang="en-US" sz="2600" dirty="0">
              <a:latin typeface="Calibri" pitchFamily="34" charset="0"/>
            </a:endParaRPr>
          </a:p>
        </p:txBody>
      </p:sp>
    </p:spTree>
  </p:cSld>
  <p:clrMapOvr>
    <a:masterClrMapping/>
  </p:clrMapOvr>
  <p:transition>
    <p:fade/>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marL="968375" indent="-968375"/>
            <a:r>
              <a:rPr lang="en-US" smtClean="0">
                <a:solidFill>
                  <a:srgbClr val="FFC000"/>
                </a:solidFill>
              </a:rPr>
              <a:t>6.4 	</a:t>
            </a:r>
            <a:r>
              <a:rPr lang="en-US" smtClean="0"/>
              <a:t>LAYANAN PENDUKUNG E-COMMERCE</a:t>
            </a:r>
            <a:endParaRPr lang="en-US"/>
          </a:p>
        </p:txBody>
      </p:sp>
    </p:spTree>
    <p:extLst>
      <p:ext uri="{BB962C8B-B14F-4D97-AF65-F5344CB8AC3E}">
        <p14:creationId xmlns:p14="http://schemas.microsoft.com/office/powerpoint/2010/main" val="12989850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7" name="Title 1"/>
          <p:cNvSpPr>
            <a:spLocks noGrp="1"/>
          </p:cNvSpPr>
          <p:nvPr>
            <p:ph type="title"/>
          </p:nvPr>
        </p:nvSpPr>
        <p:spPr/>
        <p:txBody>
          <a:bodyPr>
            <a:normAutofit/>
          </a:bodyPr>
          <a:lstStyle/>
          <a:p>
            <a:pPr marL="793750" indent="-793750" algn="l" eaLnBrk="1" hangingPunct="1"/>
            <a:r>
              <a:rPr lang="en-US" sz="4000" b="1">
                <a:latin typeface="Calibri" pitchFamily="34" charset="0"/>
              </a:rPr>
              <a:t>6.5 </a:t>
            </a:r>
            <a:r>
              <a:rPr lang="en-US" sz="4000" b="1" smtClean="0">
                <a:latin typeface="Calibri" pitchFamily="34" charset="0"/>
              </a:rPr>
              <a:t>	Layanan Pendukung e-Commerce : </a:t>
            </a:r>
            <a:r>
              <a:rPr lang="en-US" sz="4000" b="1" i="1">
                <a:solidFill>
                  <a:srgbClr val="FFFF00"/>
                </a:solidFill>
                <a:latin typeface="Calibri" pitchFamily="34" charset="0"/>
              </a:rPr>
              <a:t>Payment</a:t>
            </a:r>
            <a:r>
              <a:rPr lang="en-US" sz="4000" b="1">
                <a:latin typeface="Calibri" pitchFamily="34" charset="0"/>
              </a:rPr>
              <a:t> </a:t>
            </a:r>
            <a:r>
              <a:rPr lang="en-US" sz="4000" b="1" smtClean="0">
                <a:latin typeface="Calibri" pitchFamily="34" charset="0"/>
              </a:rPr>
              <a:t>dan </a:t>
            </a:r>
            <a:r>
              <a:rPr lang="en-US" sz="4000" b="1" i="1" dirty="0">
                <a:solidFill>
                  <a:srgbClr val="FFFF00"/>
                </a:solidFill>
                <a:latin typeface="Calibri" pitchFamily="34" charset="0"/>
              </a:rPr>
              <a:t>Order Fulfillment</a:t>
            </a:r>
          </a:p>
        </p:txBody>
      </p:sp>
      <p:sp>
        <p:nvSpPr>
          <p:cNvPr id="77828" name="Content Placeholder 2"/>
          <p:cNvSpPr>
            <a:spLocks noGrp="1"/>
          </p:cNvSpPr>
          <p:nvPr>
            <p:ph idx="1"/>
          </p:nvPr>
        </p:nvSpPr>
        <p:spPr/>
        <p:txBody>
          <a:bodyPr>
            <a:normAutofit fontScale="92500" lnSpcReduction="20000"/>
          </a:bodyPr>
          <a:lstStyle/>
          <a:p>
            <a:pPr marL="0" indent="0">
              <a:buClr>
                <a:srgbClr val="6B633D"/>
              </a:buClr>
              <a:buSzPct val="80000"/>
              <a:buNone/>
            </a:pPr>
            <a:r>
              <a:rPr lang="sv-SE" sz="3600">
                <a:latin typeface="Calibri" pitchFamily="34" charset="0"/>
              </a:rPr>
              <a:t>B2B dan B2C membutuhkan layanan dukungan, misalnya, pembayaran, pemenuhan pesanan, dan konten</a:t>
            </a:r>
            <a:r>
              <a:rPr lang="sv-SE" sz="3600" smtClean="0">
                <a:latin typeface="Calibri" pitchFamily="34" charset="0"/>
              </a:rPr>
              <a:t>.</a:t>
            </a:r>
          </a:p>
          <a:p>
            <a:pPr marL="0" indent="0">
              <a:buClr>
                <a:srgbClr val="6B633D"/>
              </a:buClr>
              <a:buSzPct val="80000"/>
              <a:buNone/>
            </a:pPr>
            <a:r>
              <a:rPr lang="en-US" sz="3300" b="1">
                <a:latin typeface="Calibri" pitchFamily="34" charset="0"/>
              </a:rPr>
              <a:t>Layanan dukungan e-commerce utama</a:t>
            </a:r>
            <a:r>
              <a:rPr lang="en-US" sz="3300" b="1" smtClean="0">
                <a:latin typeface="Calibri" pitchFamily="34" charset="0"/>
              </a:rPr>
              <a:t>:</a:t>
            </a:r>
          </a:p>
          <a:p>
            <a:pPr marL="914312" lvl="1" indent="-457200">
              <a:lnSpc>
                <a:spcPct val="120000"/>
              </a:lnSpc>
              <a:spcBef>
                <a:spcPts val="0"/>
              </a:spcBef>
              <a:spcAft>
                <a:spcPts val="0"/>
              </a:spcAft>
              <a:buFont typeface="+mj-lt"/>
              <a:buAutoNum type="arabicPeriod"/>
            </a:pPr>
            <a:r>
              <a:rPr lang="en-US" b="1" smtClean="0">
                <a:latin typeface="Calibri" pitchFamily="34" charset="0"/>
              </a:rPr>
              <a:t>e-infrastructure</a:t>
            </a:r>
            <a:r>
              <a:rPr lang="en-US" sz="2000" b="1">
                <a:latin typeface="Calibri" pitchFamily="34" charset="0"/>
              </a:rPr>
              <a:t>: </a:t>
            </a:r>
            <a:r>
              <a:rPr lang="en-US">
                <a:latin typeface="Calibri" pitchFamily="34" charset="0"/>
              </a:rPr>
              <a:t>konsultan teknologi, pengembang sistem, integrator, hosting, keamanan, nirkabel, dan jaringan</a:t>
            </a:r>
          </a:p>
          <a:p>
            <a:pPr marL="914312" lvl="1" indent="-457200">
              <a:lnSpc>
                <a:spcPct val="120000"/>
              </a:lnSpc>
              <a:spcBef>
                <a:spcPts val="0"/>
              </a:spcBef>
              <a:spcAft>
                <a:spcPts val="0"/>
              </a:spcAft>
              <a:buFont typeface="+mj-lt"/>
              <a:buAutoNum type="arabicPeriod"/>
            </a:pPr>
            <a:r>
              <a:rPr lang="en-US" sz="2000" b="1" smtClean="0">
                <a:latin typeface="Calibri" pitchFamily="34" charset="0"/>
              </a:rPr>
              <a:t>e-processes</a:t>
            </a:r>
            <a:r>
              <a:rPr lang="en-US" sz="2000">
                <a:latin typeface="Calibri" pitchFamily="34" charset="0"/>
              </a:rPr>
              <a:t>: </a:t>
            </a:r>
            <a:r>
              <a:rPr lang="en-US" sz="2000" smtClean="0">
                <a:latin typeface="Calibri" pitchFamily="34" charset="0"/>
              </a:rPr>
              <a:t>pembayaran dan logistik</a:t>
            </a:r>
            <a:endParaRPr lang="en-US" sz="2000" dirty="0">
              <a:latin typeface="Calibri" pitchFamily="34" charset="0"/>
            </a:endParaRPr>
          </a:p>
          <a:p>
            <a:pPr marL="914312" lvl="1" indent="-457200">
              <a:lnSpc>
                <a:spcPct val="120000"/>
              </a:lnSpc>
              <a:spcBef>
                <a:spcPts val="0"/>
              </a:spcBef>
              <a:spcAft>
                <a:spcPts val="0"/>
              </a:spcAft>
              <a:buFont typeface="+mj-lt"/>
              <a:buAutoNum type="arabicPeriod"/>
            </a:pPr>
            <a:r>
              <a:rPr lang="en-US" sz="2000" b="1" dirty="0">
                <a:latin typeface="Calibri" pitchFamily="34" charset="0"/>
              </a:rPr>
              <a:t>e-markets</a:t>
            </a:r>
            <a:r>
              <a:rPr lang="en-US" sz="2000" b="1">
                <a:latin typeface="Calibri" pitchFamily="34" charset="0"/>
              </a:rPr>
              <a:t>: </a:t>
            </a:r>
            <a:r>
              <a:rPr lang="en-US" sz="2000" smtClean="0">
                <a:latin typeface="Calibri" pitchFamily="34" charset="0"/>
              </a:rPr>
              <a:t>pemasaran dan periklanan</a:t>
            </a:r>
            <a:endParaRPr lang="en-US" sz="2000" dirty="0">
              <a:latin typeface="Calibri" pitchFamily="34" charset="0"/>
            </a:endParaRPr>
          </a:p>
          <a:p>
            <a:pPr marL="914312" lvl="1" indent="-457200">
              <a:lnSpc>
                <a:spcPct val="120000"/>
              </a:lnSpc>
              <a:spcBef>
                <a:spcPts val="0"/>
              </a:spcBef>
              <a:spcAft>
                <a:spcPts val="0"/>
              </a:spcAft>
              <a:buFont typeface="+mj-lt"/>
              <a:buAutoNum type="arabicPeriod"/>
            </a:pPr>
            <a:r>
              <a:rPr lang="en-US" sz="2000" b="1" dirty="0">
                <a:latin typeface="Calibri" pitchFamily="34" charset="0"/>
              </a:rPr>
              <a:t>e-communities</a:t>
            </a:r>
            <a:r>
              <a:rPr lang="en-US" sz="2000" b="1">
                <a:latin typeface="Calibri" pitchFamily="34" charset="0"/>
              </a:rPr>
              <a:t>: </a:t>
            </a:r>
            <a:r>
              <a:rPr lang="en-US" sz="2000" smtClean="0">
                <a:latin typeface="Calibri" pitchFamily="34" charset="0"/>
              </a:rPr>
              <a:t>warga, audien dan mitra bisnis</a:t>
            </a:r>
            <a:endParaRPr lang="en-US" sz="2000" dirty="0">
              <a:latin typeface="Calibri" pitchFamily="34" charset="0"/>
            </a:endParaRPr>
          </a:p>
          <a:p>
            <a:pPr marL="914312" lvl="1" indent="-457200">
              <a:lnSpc>
                <a:spcPct val="120000"/>
              </a:lnSpc>
              <a:spcBef>
                <a:spcPts val="0"/>
              </a:spcBef>
              <a:spcAft>
                <a:spcPts val="0"/>
              </a:spcAft>
              <a:buFont typeface="+mj-lt"/>
              <a:buAutoNum type="arabicPeriod"/>
            </a:pPr>
            <a:r>
              <a:rPr lang="en-US" sz="2000" b="1" dirty="0">
                <a:latin typeface="Calibri" pitchFamily="34" charset="0"/>
              </a:rPr>
              <a:t>e-services</a:t>
            </a:r>
            <a:r>
              <a:rPr lang="en-US" sz="2000" b="1">
                <a:latin typeface="Calibri" pitchFamily="34" charset="0"/>
              </a:rPr>
              <a:t>: </a:t>
            </a:r>
            <a:r>
              <a:rPr lang="en-US" sz="2000" smtClean="0">
                <a:latin typeface="Calibri" pitchFamily="34" charset="0"/>
              </a:rPr>
              <a:t>layanan CRM</a:t>
            </a:r>
            <a:r>
              <a:rPr lang="en-US" sz="2000" dirty="0">
                <a:latin typeface="Calibri" pitchFamily="34" charset="0"/>
              </a:rPr>
              <a:t>, PRM</a:t>
            </a:r>
            <a:r>
              <a:rPr lang="en-US" sz="2000">
                <a:latin typeface="Calibri" pitchFamily="34" charset="0"/>
              </a:rPr>
              <a:t>, </a:t>
            </a:r>
            <a:r>
              <a:rPr lang="en-US" sz="2000" smtClean="0">
                <a:latin typeface="Calibri" pitchFamily="34" charset="0"/>
              </a:rPr>
              <a:t>dan direktori</a:t>
            </a:r>
            <a:endParaRPr lang="en-US" sz="2000" dirty="0">
              <a:latin typeface="Calibri" pitchFamily="34" charset="0"/>
            </a:endParaRPr>
          </a:p>
          <a:p>
            <a:pPr marL="914312" lvl="1" indent="-457200">
              <a:lnSpc>
                <a:spcPct val="120000"/>
              </a:lnSpc>
              <a:spcBef>
                <a:spcPts val="0"/>
              </a:spcBef>
              <a:spcAft>
                <a:spcPts val="0"/>
              </a:spcAft>
              <a:buFont typeface="+mj-lt"/>
              <a:buAutoNum type="arabicPeriod"/>
            </a:pPr>
            <a:r>
              <a:rPr lang="en-US" sz="2000" b="1" dirty="0">
                <a:latin typeface="Calibri" pitchFamily="34" charset="0"/>
              </a:rPr>
              <a:t>e-content</a:t>
            </a:r>
            <a:r>
              <a:rPr lang="en-US" sz="2000" b="1">
                <a:latin typeface="Calibri" pitchFamily="34" charset="0"/>
              </a:rPr>
              <a:t>: </a:t>
            </a:r>
            <a:r>
              <a:rPr lang="en-US" sz="2000" b="1" smtClean="0">
                <a:latin typeface="Calibri" pitchFamily="34" charset="0"/>
              </a:rPr>
              <a:t> </a:t>
            </a:r>
            <a:r>
              <a:rPr lang="en-US" sz="2000" smtClean="0">
                <a:latin typeface="Calibri" pitchFamily="34" charset="0"/>
              </a:rPr>
              <a:t>disediakan oleh penyedia konten</a:t>
            </a:r>
            <a:endParaRPr lang="en-US" sz="2000" dirty="0">
              <a:latin typeface="Calibri" pitchFamily="34" charset="0"/>
            </a:endParaRPr>
          </a:p>
        </p:txBody>
      </p:sp>
    </p:spTree>
  </p:cSld>
  <p:clrMapOvr>
    <a:masterClrMapping/>
  </p:clrMapOvr>
  <p:transition>
    <p:fade/>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5" name="Title 1"/>
          <p:cNvSpPr>
            <a:spLocks noGrp="1"/>
          </p:cNvSpPr>
          <p:nvPr>
            <p:ph type="title"/>
          </p:nvPr>
        </p:nvSpPr>
        <p:spPr/>
        <p:txBody>
          <a:bodyPr/>
          <a:lstStyle/>
          <a:p>
            <a:pPr algn="l" eaLnBrk="1" hangingPunct="1"/>
            <a:r>
              <a:rPr lang="en-US" sz="3600" b="1" dirty="0">
                <a:latin typeface="Calibri" pitchFamily="34" charset="0"/>
              </a:rPr>
              <a:t>Web Advertising</a:t>
            </a:r>
          </a:p>
        </p:txBody>
      </p:sp>
      <p:sp>
        <p:nvSpPr>
          <p:cNvPr id="79876" name="Content Placeholder 2"/>
          <p:cNvSpPr>
            <a:spLocks noGrp="1"/>
          </p:cNvSpPr>
          <p:nvPr>
            <p:ph idx="1"/>
          </p:nvPr>
        </p:nvSpPr>
        <p:spPr/>
        <p:txBody>
          <a:bodyPr>
            <a:normAutofit fontScale="92500" lnSpcReduction="20000"/>
          </a:bodyPr>
          <a:lstStyle/>
          <a:p>
            <a:pPr>
              <a:buFont typeface="Wingdings" charset="2"/>
              <a:buChar char="§"/>
            </a:pPr>
            <a:r>
              <a:rPr lang="en-US">
                <a:latin typeface="Calibri" pitchFamily="34" charset="0"/>
              </a:rPr>
              <a:t>Internet memperkenalkan konsep pemasaran interaktif, yang telah memungkinkan pemasar dan pengiklan untuk berinteraksi langsung dengan pelanggan. Dalam pemasaran interaktif, konsumen dapat mengklik iklan untuk mendapatkan informasi lebih lanjut atau mengirim e-mail untuk mengajukan pertanyaan.</a:t>
            </a:r>
          </a:p>
          <a:p>
            <a:pPr>
              <a:buFont typeface="Wingdings" charset="2"/>
              <a:buChar char="§"/>
            </a:pPr>
            <a:r>
              <a:rPr lang="en-US">
                <a:latin typeface="Calibri" pitchFamily="34" charset="0"/>
              </a:rPr>
              <a:t>Kebanyakan perusahaan besar praktek komunikasi pemasaran terpadu, di mana kampanye iklan secara online dan tradisional dikoordinasikan untuk menyampaikan pesan yang konsisten.</a:t>
            </a:r>
          </a:p>
          <a:p>
            <a:pPr>
              <a:buFont typeface="Wingdings" charset="2"/>
              <a:buChar char="§"/>
            </a:pPr>
            <a:r>
              <a:rPr lang="en-US">
                <a:latin typeface="Calibri" pitchFamily="34" charset="0"/>
              </a:rPr>
              <a:t>Search Engine Marketing (SEM). Search Engine Marketing adalah istilah umum yang menggambarkan praktik yang berhubungan dengan meningkatkan kemungkinan bahwa perusahaan akan muncul dalam hasil pencarian ketika orang melakukan pencarian Internet menggunakan istilah atau frase yang berhubungan dengan produk atau perusahaan.</a:t>
            </a:r>
            <a:endParaRPr lang="en-US" sz="2400" dirty="0">
              <a:latin typeface="Calibri" pitchFamily="34" charset="0"/>
            </a:endParaRPr>
          </a:p>
        </p:txBody>
      </p:sp>
    </p:spTree>
  </p:cSld>
  <p:clrMapOvr>
    <a:masterClrMapping/>
  </p:clrMapOvr>
  <p:transition>
    <p:fade/>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3" name="Title 1"/>
          <p:cNvSpPr>
            <a:spLocks noGrp="1"/>
          </p:cNvSpPr>
          <p:nvPr>
            <p:ph type="title"/>
          </p:nvPr>
        </p:nvSpPr>
        <p:spPr/>
        <p:txBody>
          <a:bodyPr>
            <a:normAutofit/>
          </a:bodyPr>
          <a:lstStyle/>
          <a:p>
            <a:pPr algn="l" eaLnBrk="1" hangingPunct="1"/>
            <a:r>
              <a:rPr lang="en-US" sz="5400" b="1">
                <a:latin typeface="Calibri" pitchFamily="34" charset="0"/>
              </a:rPr>
              <a:t>Electronic </a:t>
            </a:r>
            <a:r>
              <a:rPr lang="en-US" sz="5400" b="1" smtClean="0">
                <a:latin typeface="Calibri" pitchFamily="34" charset="0"/>
              </a:rPr>
              <a:t>Payment</a:t>
            </a:r>
            <a:endParaRPr lang="en-US" sz="6600" b="1" dirty="0">
              <a:latin typeface="Calibri" pitchFamily="34" charset="0"/>
            </a:endParaRPr>
          </a:p>
        </p:txBody>
      </p:sp>
      <p:sp>
        <p:nvSpPr>
          <p:cNvPr id="81924" name="Content Placeholder 2"/>
          <p:cNvSpPr>
            <a:spLocks noGrp="1"/>
          </p:cNvSpPr>
          <p:nvPr>
            <p:ph idx="1"/>
          </p:nvPr>
        </p:nvSpPr>
        <p:spPr/>
        <p:txBody>
          <a:bodyPr>
            <a:noAutofit/>
          </a:bodyPr>
          <a:lstStyle/>
          <a:p>
            <a:pPr marL="465138" indent="-465138" eaLnBrk="1" hangingPunct="1">
              <a:spcBef>
                <a:spcPts val="0"/>
              </a:spcBef>
              <a:spcAft>
                <a:spcPts val="0"/>
              </a:spcAft>
              <a:buClr>
                <a:srgbClr val="FFFF00"/>
              </a:buClr>
              <a:buSzPct val="80000"/>
              <a:buFont typeface="Courier New" panose="02070309020205020404" pitchFamily="49" charset="0"/>
              <a:buChar char="o"/>
            </a:pPr>
            <a:r>
              <a:rPr lang="en-US" sz="4000" dirty="0">
                <a:latin typeface="Calibri" pitchFamily="34" charset="0"/>
              </a:rPr>
              <a:t>Electronic funds transfer (EFT)</a:t>
            </a:r>
          </a:p>
          <a:p>
            <a:pPr marL="465138" indent="-465138" eaLnBrk="1" hangingPunct="1">
              <a:spcBef>
                <a:spcPts val="0"/>
              </a:spcBef>
              <a:spcAft>
                <a:spcPts val="0"/>
              </a:spcAft>
              <a:buClr>
                <a:srgbClr val="FFFF00"/>
              </a:buClr>
              <a:buSzPct val="80000"/>
              <a:buFont typeface="Courier New" panose="02070309020205020404" pitchFamily="49" charset="0"/>
              <a:buChar char="o"/>
            </a:pPr>
            <a:r>
              <a:rPr lang="en-US" sz="4000" dirty="0">
                <a:latin typeface="Calibri" pitchFamily="34" charset="0"/>
              </a:rPr>
              <a:t>Electronic checks</a:t>
            </a:r>
          </a:p>
          <a:p>
            <a:pPr marL="465138" indent="-465138" eaLnBrk="1" hangingPunct="1">
              <a:spcBef>
                <a:spcPts val="0"/>
              </a:spcBef>
              <a:spcAft>
                <a:spcPts val="0"/>
              </a:spcAft>
              <a:buClr>
                <a:srgbClr val="FFFF00"/>
              </a:buClr>
              <a:buSzPct val="80000"/>
              <a:buFont typeface="Courier New" panose="02070309020205020404" pitchFamily="49" charset="0"/>
              <a:buChar char="o"/>
            </a:pPr>
            <a:r>
              <a:rPr lang="en-US" sz="4000" dirty="0">
                <a:latin typeface="Calibri" pitchFamily="34" charset="0"/>
              </a:rPr>
              <a:t>Electronic credit cards</a:t>
            </a:r>
          </a:p>
          <a:p>
            <a:pPr marL="465138" indent="-465138" eaLnBrk="1" hangingPunct="1">
              <a:spcBef>
                <a:spcPts val="0"/>
              </a:spcBef>
              <a:spcAft>
                <a:spcPts val="0"/>
              </a:spcAft>
              <a:buClr>
                <a:srgbClr val="FFFF00"/>
              </a:buClr>
              <a:buSzPct val="80000"/>
              <a:buFont typeface="Courier New" panose="02070309020205020404" pitchFamily="49" charset="0"/>
              <a:buChar char="o"/>
            </a:pPr>
            <a:r>
              <a:rPr lang="en-US" sz="4000" dirty="0">
                <a:latin typeface="Calibri" pitchFamily="34" charset="0"/>
              </a:rPr>
              <a:t>Purchasing e-cards</a:t>
            </a:r>
          </a:p>
          <a:p>
            <a:pPr marL="465138" indent="-465138" eaLnBrk="1" hangingPunct="1">
              <a:spcBef>
                <a:spcPts val="0"/>
              </a:spcBef>
              <a:spcAft>
                <a:spcPts val="0"/>
              </a:spcAft>
              <a:buClr>
                <a:srgbClr val="FFFF00"/>
              </a:buClr>
              <a:buSzPct val="80000"/>
              <a:buFont typeface="Courier New" panose="02070309020205020404" pitchFamily="49" charset="0"/>
              <a:buChar char="o"/>
            </a:pPr>
            <a:r>
              <a:rPr lang="en-US" sz="4000" dirty="0">
                <a:latin typeface="Calibri" pitchFamily="34" charset="0"/>
              </a:rPr>
              <a:t>e-Cash—smart </a:t>
            </a:r>
            <a:r>
              <a:rPr lang="en-US" sz="4000">
                <a:latin typeface="Calibri" pitchFamily="34" charset="0"/>
              </a:rPr>
              <a:t>cards </a:t>
            </a:r>
            <a:endParaRPr lang="en-US" sz="4000" dirty="0">
              <a:latin typeface="Calibri" pitchFamily="34" charset="0"/>
            </a:endParaRPr>
          </a:p>
        </p:txBody>
      </p:sp>
    </p:spTree>
  </p:cSld>
  <p:clrMapOvr>
    <a:masterClrMapping/>
  </p:clrMapOvr>
  <p:transition>
    <p:fade/>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3" name="Title 1"/>
          <p:cNvSpPr>
            <a:spLocks noGrp="1"/>
          </p:cNvSpPr>
          <p:nvPr>
            <p:ph type="title"/>
          </p:nvPr>
        </p:nvSpPr>
        <p:spPr/>
        <p:txBody>
          <a:bodyPr>
            <a:normAutofit/>
          </a:bodyPr>
          <a:lstStyle/>
          <a:p>
            <a:pPr algn="l" eaLnBrk="1" hangingPunct="1"/>
            <a:r>
              <a:rPr lang="en-US" sz="5400" b="1">
                <a:latin typeface="Calibri" pitchFamily="34" charset="0"/>
              </a:rPr>
              <a:t>Electronic </a:t>
            </a:r>
            <a:r>
              <a:rPr lang="en-US" sz="5400" b="1" smtClean="0">
                <a:latin typeface="Calibri" pitchFamily="34" charset="0"/>
              </a:rPr>
              <a:t>Payment</a:t>
            </a:r>
            <a:endParaRPr lang="en-US" sz="6600" b="1" dirty="0">
              <a:latin typeface="Calibri" pitchFamily="34" charset="0"/>
            </a:endParaRPr>
          </a:p>
        </p:txBody>
      </p:sp>
      <p:sp>
        <p:nvSpPr>
          <p:cNvPr id="81924" name="Content Placeholder 2"/>
          <p:cNvSpPr>
            <a:spLocks noGrp="1"/>
          </p:cNvSpPr>
          <p:nvPr>
            <p:ph idx="1"/>
          </p:nvPr>
        </p:nvSpPr>
        <p:spPr/>
        <p:txBody>
          <a:bodyPr>
            <a:normAutofit/>
          </a:bodyPr>
          <a:lstStyle/>
          <a:p>
            <a:pPr marL="465138" indent="-465138" eaLnBrk="1" hangingPunct="1">
              <a:spcBef>
                <a:spcPts val="0"/>
              </a:spcBef>
              <a:spcAft>
                <a:spcPts val="0"/>
              </a:spcAft>
              <a:buClr>
                <a:srgbClr val="FFFF00"/>
              </a:buClr>
              <a:buSzPct val="80000"/>
              <a:buFont typeface="Courier New" panose="02070309020205020404" pitchFamily="49" charset="0"/>
              <a:buChar char="o"/>
            </a:pPr>
            <a:r>
              <a:rPr lang="en-US" sz="3600" smtClean="0">
                <a:latin typeface="Calibri" pitchFamily="34" charset="0"/>
              </a:rPr>
              <a:t>e-Cash—person-to-person</a:t>
            </a:r>
            <a:endParaRPr lang="en-US" sz="3600" dirty="0">
              <a:latin typeface="Calibri" pitchFamily="34" charset="0"/>
            </a:endParaRPr>
          </a:p>
          <a:p>
            <a:pPr marL="465138" indent="-465138" eaLnBrk="1" hangingPunct="1">
              <a:spcBef>
                <a:spcPts val="0"/>
              </a:spcBef>
              <a:spcAft>
                <a:spcPts val="0"/>
              </a:spcAft>
              <a:buClr>
                <a:srgbClr val="FFFF00"/>
              </a:buClr>
              <a:buSzPct val="80000"/>
              <a:buFont typeface="Courier New" panose="02070309020205020404" pitchFamily="49" charset="0"/>
              <a:buChar char="o"/>
            </a:pPr>
            <a:r>
              <a:rPr lang="en-US" sz="3600" dirty="0">
                <a:latin typeface="Calibri" pitchFamily="34" charset="0"/>
              </a:rPr>
              <a:t>Electronic bill presentment and payments</a:t>
            </a:r>
          </a:p>
          <a:p>
            <a:pPr marL="465138" indent="-465138" eaLnBrk="1" hangingPunct="1">
              <a:spcBef>
                <a:spcPts val="0"/>
              </a:spcBef>
              <a:spcAft>
                <a:spcPts val="0"/>
              </a:spcAft>
              <a:buClr>
                <a:srgbClr val="FFFF00"/>
              </a:buClr>
              <a:buSzPct val="80000"/>
              <a:buFont typeface="Courier New" panose="02070309020205020404" pitchFamily="49" charset="0"/>
              <a:buChar char="o"/>
            </a:pPr>
            <a:r>
              <a:rPr lang="en-US" sz="3600" dirty="0">
                <a:latin typeface="Calibri" pitchFamily="34" charset="0"/>
              </a:rPr>
              <a:t>Pay at ATMs </a:t>
            </a:r>
          </a:p>
          <a:p>
            <a:pPr marL="465138" indent="-465138" eaLnBrk="1" hangingPunct="1">
              <a:spcBef>
                <a:spcPts val="0"/>
              </a:spcBef>
              <a:spcAft>
                <a:spcPts val="0"/>
              </a:spcAft>
              <a:buClr>
                <a:srgbClr val="FFFF00"/>
              </a:buClr>
              <a:buSzPct val="80000"/>
              <a:buFont typeface="Courier New" panose="02070309020205020404" pitchFamily="49" charset="0"/>
              <a:buChar char="o"/>
            </a:pPr>
            <a:r>
              <a:rPr lang="en-US" sz="3600" dirty="0">
                <a:latin typeface="Calibri" pitchFamily="34" charset="0"/>
              </a:rPr>
              <a:t>Micropayments</a:t>
            </a:r>
          </a:p>
          <a:p>
            <a:pPr marL="465138" indent="-465138" eaLnBrk="1" hangingPunct="1">
              <a:spcBef>
                <a:spcPts val="0"/>
              </a:spcBef>
              <a:spcAft>
                <a:spcPts val="0"/>
              </a:spcAft>
              <a:buClr>
                <a:srgbClr val="FFFF00"/>
              </a:buClr>
              <a:buSzPct val="80000"/>
              <a:buFont typeface="Courier New" panose="02070309020205020404" pitchFamily="49" charset="0"/>
              <a:buChar char="o"/>
            </a:pPr>
            <a:r>
              <a:rPr lang="en-US" sz="3600" dirty="0">
                <a:latin typeface="Calibri" pitchFamily="34" charset="0"/>
              </a:rPr>
              <a:t>B2B special methods</a:t>
            </a:r>
          </a:p>
        </p:txBody>
      </p:sp>
    </p:spTree>
    <p:extLst>
      <p:ext uri="{BB962C8B-B14F-4D97-AF65-F5344CB8AC3E}">
        <p14:creationId xmlns:p14="http://schemas.microsoft.com/office/powerpoint/2010/main" val="1845010963"/>
      </p:ext>
    </p:extLst>
  </p:cSld>
  <p:clrMapOvr>
    <a:masterClrMapping/>
  </p:clrMapOvr>
  <p:transition>
    <p:fade/>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id-ID"/>
          </a:p>
        </p:txBody>
      </p:sp>
      <p:sp>
        <p:nvSpPr>
          <p:cNvPr id="3" name="Content Placeholder 2"/>
          <p:cNvSpPr>
            <a:spLocks noGrp="1"/>
          </p:cNvSpPr>
          <p:nvPr>
            <p:ph idx="1"/>
          </p:nvPr>
        </p:nvSpPr>
        <p:spPr/>
        <p:txBody>
          <a:bodyPr/>
          <a:lstStyle/>
          <a:p>
            <a:endParaRPr lang="id-ID"/>
          </a:p>
        </p:txBody>
      </p:sp>
      <p:sp>
        <p:nvSpPr>
          <p:cNvPr id="83971" name="Text Box 2"/>
          <p:cNvSpPr txBox="1">
            <a:spLocks noChangeArrowheads="1"/>
          </p:cNvSpPr>
          <p:nvPr/>
        </p:nvSpPr>
        <p:spPr bwMode="auto">
          <a:xfrm>
            <a:off x="2133600" y="5715000"/>
            <a:ext cx="8077200" cy="784830"/>
          </a:xfrm>
          <a:prstGeom prst="rect">
            <a:avLst/>
          </a:prstGeom>
          <a:noFill/>
          <a:ln w="9525">
            <a:noFill/>
            <a:miter lim="800000"/>
            <a:headEnd/>
            <a:tailEnd/>
          </a:ln>
        </p:spPr>
        <p:txBody>
          <a:bodyPr>
            <a:spAutoFit/>
          </a:bodyPr>
          <a:lstStyle/>
          <a:p>
            <a:pPr>
              <a:spcBef>
                <a:spcPct val="50000"/>
              </a:spcBef>
            </a:pPr>
            <a:r>
              <a:rPr lang="en-US" sz="2400" b="1" dirty="0">
                <a:latin typeface="Calibri" pitchFamily="34" charset="0"/>
              </a:rPr>
              <a:t>Figure 6.14.</a:t>
            </a:r>
            <a:r>
              <a:rPr lang="en-US" sz="2400" dirty="0">
                <a:latin typeface="Calibri" pitchFamily="34" charset="0"/>
              </a:rPr>
              <a:t> Sequence of activities in e-credit card processing</a:t>
            </a:r>
          </a:p>
          <a:p>
            <a:pPr>
              <a:spcBef>
                <a:spcPct val="50000"/>
              </a:spcBef>
            </a:pPr>
            <a:endParaRPr lang="en-US" sz="1400" dirty="0">
              <a:latin typeface="Calibri" pitchFamily="34" charset="0"/>
            </a:endParaRPr>
          </a:p>
        </p:txBody>
      </p:sp>
      <p:pic>
        <p:nvPicPr>
          <p:cNvPr id="11267" name="Picture 4" descr="nt0005-y"/>
          <p:cNvPicPr>
            <a:picLocks noChangeAspect="1" noChangeArrowheads="1"/>
          </p:cNvPicPr>
          <p:nvPr/>
        </p:nvPicPr>
        <p:blipFill>
          <a:blip r:embed="rId3" cstate="print"/>
          <a:srcRect/>
          <a:stretch>
            <a:fillRect/>
          </a:stretch>
        </p:blipFill>
        <p:spPr bwMode="auto">
          <a:xfrm>
            <a:off x="680322" y="165287"/>
            <a:ext cx="9987679" cy="557238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ransition>
    <p:fade/>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9" name="Title 1"/>
          <p:cNvSpPr>
            <a:spLocks noGrp="1"/>
          </p:cNvSpPr>
          <p:nvPr>
            <p:ph type="title"/>
          </p:nvPr>
        </p:nvSpPr>
        <p:spPr/>
        <p:txBody>
          <a:bodyPr/>
          <a:lstStyle/>
          <a:p>
            <a:pPr algn="l" eaLnBrk="1" hangingPunct="1"/>
            <a:r>
              <a:rPr lang="en-US" sz="3200" b="1" smtClean="0">
                <a:latin typeface="Calibri" pitchFamily="34" charset="0"/>
              </a:rPr>
              <a:t>Pembayaran Tagihan secara Elektronik</a:t>
            </a:r>
            <a:br>
              <a:rPr lang="en-US" sz="3200" b="1" smtClean="0">
                <a:latin typeface="Calibri" pitchFamily="34" charset="0"/>
              </a:rPr>
            </a:br>
            <a:r>
              <a:rPr lang="en-US" sz="3200" b="0">
                <a:latin typeface="Calibri" pitchFamily="34" charset="0"/>
              </a:rPr>
              <a:t>(</a:t>
            </a:r>
            <a:r>
              <a:rPr lang="en-US" sz="3200" b="0" i="1" smtClean="0">
                <a:latin typeface="Calibri" pitchFamily="34" charset="0"/>
              </a:rPr>
              <a:t>Electronic </a:t>
            </a:r>
            <a:r>
              <a:rPr lang="en-US" sz="3200" b="0" i="1">
                <a:latin typeface="Calibri" pitchFamily="34" charset="0"/>
              </a:rPr>
              <a:t>Bill </a:t>
            </a:r>
            <a:r>
              <a:rPr lang="en-US" sz="3200" b="0" i="1" smtClean="0">
                <a:latin typeface="Calibri" pitchFamily="34" charset="0"/>
              </a:rPr>
              <a:t>Payments</a:t>
            </a:r>
            <a:r>
              <a:rPr lang="en-US" sz="3200" b="0" smtClean="0">
                <a:latin typeface="Calibri" pitchFamily="34" charset="0"/>
              </a:rPr>
              <a:t>)</a:t>
            </a:r>
            <a:endParaRPr lang="en-US" sz="3200" b="0" dirty="0">
              <a:latin typeface="Calibri" pitchFamily="34" charset="0"/>
            </a:endParaRPr>
          </a:p>
        </p:txBody>
      </p:sp>
      <p:sp>
        <p:nvSpPr>
          <p:cNvPr id="86020" name="Content Placeholder 2"/>
          <p:cNvSpPr>
            <a:spLocks noGrp="1"/>
          </p:cNvSpPr>
          <p:nvPr>
            <p:ph idx="1"/>
          </p:nvPr>
        </p:nvSpPr>
        <p:spPr/>
        <p:txBody>
          <a:bodyPr>
            <a:normAutofit fontScale="85000" lnSpcReduction="10000"/>
          </a:bodyPr>
          <a:lstStyle/>
          <a:p>
            <a:pPr marL="514350" indent="-514350" eaLnBrk="1" hangingPunct="1">
              <a:buFont typeface="Arial" charset="0"/>
              <a:buAutoNum type="arabicPeriod"/>
            </a:pPr>
            <a:r>
              <a:rPr lang="en-US" sz="2600" b="1" smtClean="0">
                <a:latin typeface="Calibri" pitchFamily="34" charset="0"/>
              </a:rPr>
              <a:t>Online </a:t>
            </a:r>
            <a:r>
              <a:rPr lang="en-US" sz="2600" b="1" dirty="0">
                <a:latin typeface="Calibri" pitchFamily="34" charset="0"/>
              </a:rPr>
              <a:t>banking</a:t>
            </a:r>
            <a:r>
              <a:rPr lang="en-US" sz="2600" b="1">
                <a:latin typeface="Calibri" pitchFamily="34" charset="0"/>
              </a:rPr>
              <a:t>. </a:t>
            </a:r>
            <a:r>
              <a:rPr lang="en-US" sz="2600" smtClean="0">
                <a:latin typeface="Calibri" pitchFamily="34" charset="0"/>
              </a:rPr>
              <a:t>Konsumen membayar tagihan melalui web site online banking milik bank di mana konsumen tersebut jadi nasabahnya. Beberapa bank menawarkan layanan gratis dengan rekening Giro, atau jika pemilik rekening mempertahankan saldo minimum. </a:t>
            </a:r>
          </a:p>
          <a:p>
            <a:pPr marL="519113" indent="-519113" eaLnBrk="1" hangingPunct="1">
              <a:buFont typeface="Arial" charset="0"/>
              <a:buNone/>
            </a:pPr>
            <a:r>
              <a:rPr lang="en-US" sz="2600" smtClean="0">
                <a:latin typeface="Calibri" pitchFamily="34" charset="0"/>
              </a:rPr>
              <a:t>2</a:t>
            </a:r>
            <a:r>
              <a:rPr lang="en-US" sz="2600" b="1" smtClean="0">
                <a:latin typeface="Calibri" pitchFamily="34" charset="0"/>
              </a:rPr>
              <a:t>.	Biller </a:t>
            </a:r>
            <a:r>
              <a:rPr lang="en-US" sz="2600" b="1" dirty="0">
                <a:latin typeface="Calibri" pitchFamily="34" charset="0"/>
              </a:rPr>
              <a:t>direct</a:t>
            </a:r>
            <a:r>
              <a:rPr lang="en-US" sz="2600" b="1">
                <a:latin typeface="Calibri" pitchFamily="34" charset="0"/>
              </a:rPr>
              <a:t>.  </a:t>
            </a:r>
            <a:r>
              <a:rPr lang="en-US" sz="2600">
                <a:latin typeface="Calibri" pitchFamily="34" charset="0"/>
              </a:rPr>
              <a:t>Konsumen melakukan pembayaran pada tiap website </a:t>
            </a:r>
            <a:r>
              <a:rPr lang="en-US" sz="2600" smtClean="0">
                <a:latin typeface="Calibri" pitchFamily="34" charset="0"/>
              </a:rPr>
              <a:t>penagih (penjual) </a:t>
            </a:r>
            <a:r>
              <a:rPr lang="en-US" sz="2600">
                <a:latin typeface="Calibri" pitchFamily="34" charset="0"/>
              </a:rPr>
              <a:t>dengan kartu kredit atau memberikan informasi yang cukup  (surat kuasa) kepada </a:t>
            </a:r>
            <a:r>
              <a:rPr lang="en-US" sz="2600" smtClean="0">
                <a:latin typeface="Calibri" pitchFamily="34" charset="0"/>
              </a:rPr>
              <a:t>penagih (penjual) </a:t>
            </a:r>
            <a:r>
              <a:rPr lang="en-US" sz="2600">
                <a:latin typeface="Calibri" pitchFamily="34" charset="0"/>
              </a:rPr>
              <a:t>untuk melakukan penarikan secara elektronik langsung dari rekening bank milik </a:t>
            </a:r>
            <a:r>
              <a:rPr lang="en-US" sz="2600" smtClean="0">
                <a:latin typeface="Calibri" pitchFamily="34" charset="0"/>
              </a:rPr>
              <a:t>konsumen.</a:t>
            </a:r>
            <a:endParaRPr lang="en-US" sz="2600">
              <a:latin typeface="Calibri" pitchFamily="34" charset="0"/>
            </a:endParaRPr>
          </a:p>
          <a:p>
            <a:pPr marL="519113" indent="-519113" eaLnBrk="1" hangingPunct="1">
              <a:buFont typeface="Arial" charset="0"/>
              <a:buNone/>
            </a:pPr>
            <a:r>
              <a:rPr lang="en-US" sz="2600" b="1" smtClean="0">
                <a:latin typeface="Calibri" pitchFamily="34" charset="0"/>
              </a:rPr>
              <a:t>3</a:t>
            </a:r>
            <a:r>
              <a:rPr lang="en-US" sz="2600" b="1">
                <a:latin typeface="Calibri" pitchFamily="34" charset="0"/>
              </a:rPr>
              <a:t>. </a:t>
            </a:r>
            <a:r>
              <a:rPr lang="en-US" sz="2600" b="1" smtClean="0">
                <a:latin typeface="Calibri" pitchFamily="34" charset="0"/>
              </a:rPr>
              <a:t>	Bill </a:t>
            </a:r>
            <a:r>
              <a:rPr lang="en-US" sz="2600" b="1" dirty="0">
                <a:latin typeface="Calibri" pitchFamily="34" charset="0"/>
              </a:rPr>
              <a:t>consolidator</a:t>
            </a:r>
            <a:r>
              <a:rPr lang="en-US" sz="2600" b="1">
                <a:latin typeface="Calibri" pitchFamily="34" charset="0"/>
              </a:rPr>
              <a:t>. </a:t>
            </a:r>
            <a:r>
              <a:rPr lang="en-US" sz="2600" smtClean="0">
                <a:latin typeface="Calibri" pitchFamily="34" charset="0"/>
              </a:rPr>
              <a:t>Pelanggan mendaftar untuk menerima dan melakukan pembayaran tagihan untuk banyak penagih (penjual) dengan pihak ketiga (bill consolidator). Contoh: </a:t>
            </a:r>
            <a:r>
              <a:rPr lang="en-US" sz="2600" smtClean="0">
                <a:solidFill>
                  <a:srgbClr val="FFFF00"/>
                </a:solidFill>
                <a:latin typeface="Calibri" pitchFamily="34" charset="0"/>
              </a:rPr>
              <a:t>http://www.paypal.com </a:t>
            </a:r>
            <a:r>
              <a:rPr lang="en-US" sz="2600" smtClean="0">
                <a:latin typeface="Calibri" pitchFamily="34" charset="0"/>
              </a:rPr>
              <a:t>atau di Indonesia ada </a:t>
            </a:r>
            <a:r>
              <a:rPr lang="en-US" sz="2600" smtClean="0">
                <a:solidFill>
                  <a:srgbClr val="FFFF00"/>
                </a:solidFill>
                <a:latin typeface="Calibri" pitchFamily="34" charset="0"/>
              </a:rPr>
              <a:t>http://www.doku.com</a:t>
            </a:r>
            <a:endParaRPr lang="en-US" sz="2600" b="1" dirty="0">
              <a:solidFill>
                <a:srgbClr val="FFFF00"/>
              </a:solidFill>
              <a:latin typeface="Calibri" pitchFamily="34" charset="0"/>
            </a:endParaRPr>
          </a:p>
        </p:txBody>
      </p:sp>
    </p:spTree>
  </p:cSld>
  <p:clrMapOvr>
    <a:masterClrMapping/>
  </p:clrMapOvr>
  <p:transition>
    <p:fade/>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7" name="Title 1"/>
          <p:cNvSpPr>
            <a:spLocks noGrp="1"/>
          </p:cNvSpPr>
          <p:nvPr>
            <p:ph type="title"/>
          </p:nvPr>
        </p:nvSpPr>
        <p:spPr/>
        <p:txBody>
          <a:bodyPr/>
          <a:lstStyle/>
          <a:p>
            <a:pPr algn="l" eaLnBrk="1" hangingPunct="1"/>
            <a:r>
              <a:rPr lang="en-US" sz="3200" b="1" smtClean="0">
                <a:latin typeface="Calibri" pitchFamily="34" charset="0"/>
              </a:rPr>
              <a:t>Keamanan pada Pembayaran Elektronik</a:t>
            </a:r>
            <a:endParaRPr lang="en-US" sz="3200" b="1" dirty="0">
              <a:latin typeface="Calibri" pitchFamily="34" charset="0"/>
            </a:endParaRPr>
          </a:p>
        </p:txBody>
      </p:sp>
      <p:sp>
        <p:nvSpPr>
          <p:cNvPr id="88068" name="Content Placeholder 2"/>
          <p:cNvSpPr>
            <a:spLocks noGrp="1"/>
          </p:cNvSpPr>
          <p:nvPr>
            <p:ph idx="1"/>
          </p:nvPr>
        </p:nvSpPr>
        <p:spPr/>
        <p:txBody>
          <a:bodyPr>
            <a:normAutofit fontScale="85000" lnSpcReduction="20000"/>
          </a:bodyPr>
          <a:lstStyle/>
          <a:p>
            <a:r>
              <a:rPr lang="en-US" sz="2000" smtClean="0">
                <a:latin typeface="Calibri" pitchFamily="34" charset="0"/>
              </a:rPr>
              <a:t>Keamanan yang diperlukan untuk melakukan e-commerce adalah sebagai berikut:</a:t>
            </a:r>
            <a:endParaRPr lang="en-US" sz="2000" dirty="0">
              <a:latin typeface="Calibri" pitchFamily="34" charset="0"/>
            </a:endParaRPr>
          </a:p>
          <a:p>
            <a:pPr eaLnBrk="1" hangingPunct="1">
              <a:buFont typeface="Wingdings" charset="2"/>
              <a:buChar char="§"/>
            </a:pPr>
            <a:r>
              <a:rPr lang="en-US" sz="2000" b="1" smtClean="0">
                <a:latin typeface="Calibri" pitchFamily="34" charset="0"/>
              </a:rPr>
              <a:t>Authentication (Autentikasi). </a:t>
            </a:r>
            <a:r>
              <a:rPr lang="en-US" sz="2000" smtClean="0">
                <a:latin typeface="Calibri" pitchFamily="34" charset="0"/>
              </a:rPr>
              <a:t>Pembeli, penjual dan institusi pembayaran harus memastikan identitas masing-masing pihak dengan siapa mereka bertransaksi</a:t>
            </a:r>
          </a:p>
          <a:p>
            <a:pPr eaLnBrk="1" hangingPunct="1">
              <a:buFont typeface="Wingdings" charset="2"/>
              <a:buChar char="§"/>
            </a:pPr>
            <a:r>
              <a:rPr lang="en-US" sz="2000" b="1" smtClean="0">
                <a:latin typeface="Calibri" pitchFamily="34" charset="0"/>
              </a:rPr>
              <a:t>Integrity (Integritas). </a:t>
            </a:r>
            <a:r>
              <a:rPr lang="en-US" sz="2000" smtClean="0">
                <a:latin typeface="Calibri" pitchFamily="34" charset="0"/>
              </a:rPr>
              <a:t>Adalah perlu untuk memastikan bahwa data dan informasi yang dikirim dalam e-commerce tidak berubah atau hilang selama pengiriman.</a:t>
            </a:r>
          </a:p>
          <a:p>
            <a:pPr eaLnBrk="1" hangingPunct="1">
              <a:buFont typeface="Wingdings" charset="2"/>
              <a:buChar char="§"/>
            </a:pPr>
            <a:r>
              <a:rPr lang="en-US" sz="2000" b="1" smtClean="0">
                <a:latin typeface="Calibri" pitchFamily="34" charset="0"/>
              </a:rPr>
              <a:t>Nonrepudiation</a:t>
            </a:r>
            <a:r>
              <a:rPr lang="en-US" sz="2000" b="1">
                <a:latin typeface="Calibri" pitchFamily="34" charset="0"/>
              </a:rPr>
              <a:t>. </a:t>
            </a:r>
            <a:r>
              <a:rPr lang="en-US" sz="2000" smtClean="0">
                <a:latin typeface="Calibri" pitchFamily="34" charset="0"/>
              </a:rPr>
              <a:t>Merchant perlu perlindungan terhadap pelanggan yang tidak berhak dapat melakukan pemesanan. Pelanggan perlu perlindungan terhadap merchant  atas pembayaran yang telah dilakukan</a:t>
            </a:r>
          </a:p>
          <a:p>
            <a:pPr eaLnBrk="1" hangingPunct="1">
              <a:buFont typeface="Wingdings" charset="2"/>
              <a:buChar char="§"/>
            </a:pPr>
            <a:r>
              <a:rPr lang="en-US" sz="2000" smtClean="0">
                <a:latin typeface="Calibri" pitchFamily="34" charset="0"/>
              </a:rPr>
              <a:t>Merchants need </a:t>
            </a:r>
            <a:r>
              <a:rPr lang="en-US" sz="2000" dirty="0">
                <a:latin typeface="Calibri" pitchFamily="34" charset="0"/>
              </a:rPr>
              <a:t>protection against the customer’s denial of placing an order. Customers need protection against merchants’ denial of payments made. </a:t>
            </a:r>
          </a:p>
          <a:p>
            <a:pPr eaLnBrk="1" hangingPunct="1">
              <a:buFont typeface="Wingdings" charset="2"/>
              <a:buChar char="§"/>
            </a:pPr>
            <a:r>
              <a:rPr lang="en-US" sz="2000" b="1" dirty="0">
                <a:latin typeface="Calibri" pitchFamily="34" charset="0"/>
              </a:rPr>
              <a:t>Privacy. </a:t>
            </a:r>
            <a:r>
              <a:rPr lang="en-US" sz="2000" dirty="0">
                <a:latin typeface="Calibri" pitchFamily="34" charset="0"/>
              </a:rPr>
              <a:t>Customers want their identity to be secured. Some prefer complete anonymity, as is possible with cash payments.</a:t>
            </a:r>
          </a:p>
          <a:p>
            <a:pPr eaLnBrk="1" hangingPunct="1">
              <a:buFont typeface="Wingdings" charset="2"/>
              <a:buChar char="§"/>
            </a:pPr>
            <a:r>
              <a:rPr lang="en-US" sz="2000" b="1" dirty="0">
                <a:latin typeface="Calibri" pitchFamily="34" charset="0"/>
              </a:rPr>
              <a:t>Safety. </a:t>
            </a:r>
            <a:r>
              <a:rPr lang="en-US" sz="2000" dirty="0">
                <a:latin typeface="Calibri" pitchFamily="34" charset="0"/>
              </a:rPr>
              <a:t>Customers want to be sure that it is safe to provide a credit card number on the Internet. They also want protection against fraud by sellers or by criminals posing as sellers.</a:t>
            </a:r>
            <a:r>
              <a:rPr lang="en-US" sz="2200" dirty="0">
                <a:latin typeface="Calibri" pitchFamily="34" charset="0"/>
              </a:rPr>
              <a:t> </a:t>
            </a:r>
          </a:p>
        </p:txBody>
      </p:sp>
    </p:spTree>
  </p:cSld>
  <p:clrMapOvr>
    <a:masterClrMapping/>
  </p:clrMapOvr>
  <p:transition>
    <p:fade/>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5" name="Title 1"/>
          <p:cNvSpPr>
            <a:spLocks noGrp="1"/>
          </p:cNvSpPr>
          <p:nvPr>
            <p:ph type="title"/>
          </p:nvPr>
        </p:nvSpPr>
        <p:spPr/>
        <p:txBody>
          <a:bodyPr/>
          <a:lstStyle/>
          <a:p>
            <a:pPr algn="l" eaLnBrk="1" hangingPunct="1"/>
            <a:r>
              <a:rPr lang="en-US" sz="3200" b="1" dirty="0">
                <a:latin typeface="Calibri" pitchFamily="34" charset="0"/>
              </a:rPr>
              <a:t>Order Fulfillment</a:t>
            </a:r>
          </a:p>
        </p:txBody>
      </p:sp>
      <p:sp>
        <p:nvSpPr>
          <p:cNvPr id="90116" name="Content Placeholder 2"/>
          <p:cNvSpPr>
            <a:spLocks noGrp="1"/>
          </p:cNvSpPr>
          <p:nvPr>
            <p:ph idx="1"/>
          </p:nvPr>
        </p:nvSpPr>
        <p:spPr/>
        <p:txBody>
          <a:bodyPr/>
          <a:lstStyle/>
          <a:p>
            <a:pPr eaLnBrk="1" hangingPunct="1">
              <a:buFont typeface="Wingdings" charset="2"/>
              <a:buChar char="§"/>
            </a:pPr>
            <a:r>
              <a:rPr lang="en-US" sz="2600" dirty="0">
                <a:latin typeface="Calibri" pitchFamily="34" charset="0"/>
              </a:rPr>
              <a:t>Any time a company sells a product directly to customers, one that must be delivered physically, it is involved in various </a:t>
            </a:r>
            <a:r>
              <a:rPr lang="en-US" sz="2600" b="1" dirty="0">
                <a:latin typeface="Calibri" pitchFamily="34" charset="0"/>
              </a:rPr>
              <a:t>order fulfillment </a:t>
            </a:r>
            <a:r>
              <a:rPr lang="en-US" sz="2600" dirty="0">
                <a:latin typeface="Calibri" pitchFamily="34" charset="0"/>
              </a:rPr>
              <a:t>activities. </a:t>
            </a:r>
          </a:p>
          <a:p>
            <a:pPr eaLnBrk="1" hangingPunct="1">
              <a:buFont typeface="Wingdings" charset="2"/>
              <a:buChar char="§"/>
            </a:pPr>
            <a:r>
              <a:rPr lang="en-US" sz="2600" dirty="0">
                <a:latin typeface="Calibri" pitchFamily="34" charset="0"/>
              </a:rPr>
              <a:t>It must perform the following activities: quickly find the products to be shipped; pack them; arrange for the packages to be delivered speedily to the customer’s door; collect the money from every customer, either in advance, by COD, or by individual bill; and handle the return of unwanted or defective products.</a:t>
            </a:r>
          </a:p>
          <a:p>
            <a:pPr eaLnBrk="1" hangingPunct="1">
              <a:buFont typeface="Wingdings" charset="2"/>
              <a:buChar char="§"/>
            </a:pPr>
            <a:r>
              <a:rPr lang="en-US" sz="2600" dirty="0">
                <a:latin typeface="Calibri" pitchFamily="34" charset="0"/>
              </a:rPr>
              <a:t>A typical e-commerce fulfillment process is shown in Figure 6.16. </a:t>
            </a:r>
          </a:p>
        </p:txBody>
      </p:sp>
    </p:spTree>
  </p:cSld>
  <p:clrMapOvr>
    <a:masterClrMapping/>
  </p:clrMapOvr>
  <p:transition>
    <p:fade/>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4" name="Content Placeholder 2"/>
          <p:cNvSpPr>
            <a:spLocks noGrp="1"/>
          </p:cNvSpPr>
          <p:nvPr>
            <p:ph idx="4294967295"/>
          </p:nvPr>
        </p:nvSpPr>
        <p:spPr>
          <a:xfrm>
            <a:off x="1293813" y="2432050"/>
            <a:ext cx="10898187" cy="3616325"/>
          </a:xfrm>
        </p:spPr>
        <p:txBody>
          <a:bodyPr/>
          <a:lstStyle/>
          <a:p>
            <a:pPr eaLnBrk="1" hangingPunct="1">
              <a:buClr>
                <a:srgbClr val="6B633D"/>
              </a:buClr>
              <a:buSzPct val="80000"/>
              <a:buFont typeface="Wingdings" pitchFamily="2" charset="2"/>
              <a:buNone/>
            </a:pPr>
            <a:r>
              <a:rPr lang="en-US" sz="2400">
                <a:latin typeface="Calibri" pitchFamily="34" charset="0"/>
              </a:rPr>
              <a:t>	</a:t>
            </a:r>
          </a:p>
          <a:p>
            <a:pPr eaLnBrk="1" hangingPunct="1">
              <a:buClr>
                <a:srgbClr val="6B633D"/>
              </a:buClr>
              <a:buSzPct val="80000"/>
              <a:buFont typeface="Wingdings" pitchFamily="2" charset="2"/>
              <a:buChar char="§"/>
            </a:pPr>
            <a:endParaRPr lang="en-US" sz="2400">
              <a:latin typeface="Calibri" pitchFamily="34" charset="0"/>
            </a:endParaRPr>
          </a:p>
        </p:txBody>
      </p:sp>
      <p:pic>
        <p:nvPicPr>
          <p:cNvPr id="6" name="Picture 10" descr="nt0008-y"/>
          <p:cNvPicPr>
            <a:picLocks noChangeAspect="1" noChangeArrowheads="1"/>
          </p:cNvPicPr>
          <p:nvPr/>
        </p:nvPicPr>
        <p:blipFill>
          <a:blip r:embed="rId3" cstate="print"/>
          <a:srcRect/>
          <a:stretch>
            <a:fillRect/>
          </a:stretch>
        </p:blipFill>
        <p:spPr bwMode="auto">
          <a:xfrm>
            <a:off x="15815" y="-18691"/>
            <a:ext cx="8816529" cy="6114691"/>
          </a:xfrm>
          <a:prstGeom prst="rect">
            <a:avLst/>
          </a:prstGeom>
          <a:noFill/>
          <a:ln w="9525">
            <a:noFill/>
            <a:miter lim="800000"/>
            <a:headEnd/>
            <a:tailEnd/>
          </a:ln>
          <a:effectLst/>
        </p:spPr>
      </p:pic>
      <p:sp>
        <p:nvSpPr>
          <p:cNvPr id="92167" name="Text Box 7"/>
          <p:cNvSpPr txBox="1">
            <a:spLocks noChangeArrowheads="1"/>
          </p:cNvSpPr>
          <p:nvPr/>
        </p:nvSpPr>
        <p:spPr bwMode="auto">
          <a:xfrm>
            <a:off x="9371162" y="431321"/>
            <a:ext cx="2819400" cy="1015663"/>
          </a:xfrm>
          <a:prstGeom prst="rect">
            <a:avLst/>
          </a:prstGeom>
          <a:noFill/>
          <a:ln w="9525">
            <a:noFill/>
            <a:miter lim="800000"/>
            <a:headEnd/>
            <a:tailEnd/>
          </a:ln>
        </p:spPr>
        <p:txBody>
          <a:bodyPr wrap="square">
            <a:spAutoFit/>
          </a:bodyPr>
          <a:lstStyle/>
          <a:p>
            <a:pPr>
              <a:spcBef>
                <a:spcPct val="50000"/>
              </a:spcBef>
            </a:pPr>
            <a:r>
              <a:rPr lang="en-US" sz="2000" b="1" dirty="0">
                <a:solidFill>
                  <a:srgbClr val="FFFF00"/>
                </a:solidFill>
                <a:latin typeface="Calibri" pitchFamily="34" charset="0"/>
              </a:rPr>
              <a:t>Figure 6.16. </a:t>
            </a:r>
            <a:r>
              <a:rPr lang="en-US" sz="2000" dirty="0">
                <a:solidFill>
                  <a:srgbClr val="FFFF00"/>
                </a:solidFill>
                <a:latin typeface="Calibri" pitchFamily="34" charset="0"/>
              </a:rPr>
              <a:t>Order fulfillment and logistics system </a:t>
            </a:r>
          </a:p>
        </p:txBody>
      </p:sp>
    </p:spTree>
  </p:cSld>
  <p:clrMapOvr>
    <a:masterClrMapping/>
  </p:clrMapOvr>
  <p:transition>
    <p:fade/>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solidFill>
                  <a:srgbClr val="FFC000"/>
                </a:solidFill>
              </a:rPr>
              <a:t>6.6 </a:t>
            </a:r>
            <a:r>
              <a:rPr lang="en-US" smtClean="0"/>
              <a:t>etika bisnis dan isu hukum</a:t>
            </a:r>
            <a:endParaRPr lang="en-US"/>
          </a:p>
        </p:txBody>
      </p:sp>
      <p:sp>
        <p:nvSpPr>
          <p:cNvPr id="3" name="Text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14128218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7" name="Title 1"/>
          <p:cNvSpPr>
            <a:spLocks noGrp="1"/>
          </p:cNvSpPr>
          <p:nvPr>
            <p:ph type="title"/>
          </p:nvPr>
        </p:nvSpPr>
        <p:spPr/>
        <p:txBody>
          <a:bodyPr/>
          <a:lstStyle/>
          <a:p>
            <a:pPr algn="l" eaLnBrk="1" hangingPunct="1"/>
            <a:r>
              <a:rPr lang="en-US" sz="3200" b="1" dirty="0">
                <a:latin typeface="Calibri" pitchFamily="34" charset="0"/>
              </a:rPr>
              <a:t>6.6 E-Business Ethics and Legal Issues</a:t>
            </a:r>
          </a:p>
        </p:txBody>
      </p:sp>
      <p:sp>
        <p:nvSpPr>
          <p:cNvPr id="98308" name="Content Placeholder 2"/>
          <p:cNvSpPr>
            <a:spLocks noGrp="1"/>
          </p:cNvSpPr>
          <p:nvPr>
            <p:ph idx="1"/>
          </p:nvPr>
        </p:nvSpPr>
        <p:spPr/>
        <p:txBody>
          <a:bodyPr>
            <a:noAutofit/>
          </a:bodyPr>
          <a:lstStyle/>
          <a:p>
            <a:pPr>
              <a:spcBef>
                <a:spcPts val="1200"/>
              </a:spcBef>
              <a:spcAft>
                <a:spcPts val="600"/>
              </a:spcAft>
              <a:buSzPct val="80000"/>
              <a:buFont typeface="Courier New" panose="02070309020205020404" pitchFamily="49" charset="0"/>
              <a:buChar char="o"/>
            </a:pPr>
            <a:r>
              <a:rPr lang="en-US" sz="3200" b="1" dirty="0">
                <a:latin typeface="Calibri" pitchFamily="34" charset="0"/>
              </a:rPr>
              <a:t>Privacy</a:t>
            </a:r>
            <a:r>
              <a:rPr lang="en-US" sz="3200" b="1">
                <a:latin typeface="Calibri" pitchFamily="34" charset="0"/>
              </a:rPr>
              <a:t>: </a:t>
            </a:r>
            <a:r>
              <a:rPr lang="en-US" sz="3200" smtClean="0">
                <a:latin typeface="Calibri" pitchFamily="34" charset="0"/>
              </a:rPr>
              <a:t>Sebagian besar sistem pembayaran elektronik tahu siapa pembelinya, oleh karenanya ini perlu untuk melindungi identitas pembeli jangan sampai disalah gunakan orang lain.</a:t>
            </a:r>
            <a:endParaRPr lang="en-US" sz="3200" dirty="0">
              <a:latin typeface="Calibri" pitchFamily="34" charset="0"/>
            </a:endParaRPr>
          </a:p>
          <a:p>
            <a:pPr>
              <a:spcBef>
                <a:spcPts val="1200"/>
              </a:spcBef>
              <a:spcAft>
                <a:spcPts val="600"/>
              </a:spcAft>
              <a:buSzPct val="80000"/>
              <a:buFont typeface="Courier New" panose="02070309020205020404" pitchFamily="49" charset="0"/>
              <a:buChar char="o"/>
            </a:pPr>
            <a:r>
              <a:rPr lang="en-US" sz="3200" b="1" dirty="0">
                <a:latin typeface="Calibri" pitchFamily="34" charset="0"/>
              </a:rPr>
              <a:t>Web tracking</a:t>
            </a:r>
            <a:r>
              <a:rPr lang="en-US" sz="3200" b="1">
                <a:latin typeface="Calibri" pitchFamily="34" charset="0"/>
              </a:rPr>
              <a:t>: </a:t>
            </a:r>
            <a:r>
              <a:rPr lang="en-US" sz="3200" smtClean="0">
                <a:latin typeface="Calibri" pitchFamily="34" charset="0"/>
              </a:rPr>
              <a:t>Dengan menggunakan software pelacak dan log file, perusahaan dapat melacak gerakan individu di internet</a:t>
            </a:r>
          </a:p>
          <a:p>
            <a:pPr>
              <a:spcBef>
                <a:spcPts val="1200"/>
              </a:spcBef>
              <a:spcAft>
                <a:spcPts val="600"/>
              </a:spcAft>
              <a:buSzPct val="80000"/>
              <a:buFont typeface="Courier New" panose="02070309020205020404" pitchFamily="49" charset="0"/>
              <a:buChar char="o"/>
            </a:pPr>
            <a:r>
              <a:rPr lang="en-US" sz="3200" b="1" smtClean="0">
                <a:latin typeface="Calibri" pitchFamily="34" charset="0"/>
              </a:rPr>
              <a:t>Loss </a:t>
            </a:r>
            <a:r>
              <a:rPr lang="en-US" sz="3200" b="1" dirty="0">
                <a:latin typeface="Calibri" pitchFamily="34" charset="0"/>
              </a:rPr>
              <a:t>of Jobs</a:t>
            </a:r>
            <a:r>
              <a:rPr lang="en-US" sz="3200" b="1">
                <a:latin typeface="Calibri" pitchFamily="34" charset="0"/>
              </a:rPr>
              <a:t>:</a:t>
            </a:r>
            <a:r>
              <a:rPr lang="en-US" sz="3200" b="1" i="1">
                <a:latin typeface="Calibri" pitchFamily="34" charset="0"/>
              </a:rPr>
              <a:t> </a:t>
            </a:r>
            <a:r>
              <a:rPr lang="en-US" sz="3200" smtClean="0">
                <a:latin typeface="Calibri" pitchFamily="34" charset="0"/>
              </a:rPr>
              <a:t>E-Commerce mungkin dapat menghilangkan pekerjaan atau pencaharian. </a:t>
            </a:r>
            <a:endParaRPr lang="en-US" sz="3200" dirty="0">
              <a:latin typeface="Calibri" pitchFamily="34" charset="0"/>
            </a:endParaRPr>
          </a:p>
        </p:txBody>
      </p:sp>
      <p:sp>
        <p:nvSpPr>
          <p:cNvPr id="98309" name="Footer Placeholder 3"/>
          <p:cNvSpPr txBox="1">
            <a:spLocks noGrp="1"/>
          </p:cNvSpPr>
          <p:nvPr/>
        </p:nvSpPr>
        <p:spPr bwMode="auto">
          <a:xfrm>
            <a:off x="1981200" y="6248403"/>
            <a:ext cx="2895600" cy="365125"/>
          </a:xfrm>
          <a:prstGeom prst="rect">
            <a:avLst/>
          </a:prstGeom>
          <a:noFill/>
          <a:ln w="9525">
            <a:noFill/>
            <a:miter lim="800000"/>
            <a:headEnd/>
            <a:tailEnd/>
          </a:ln>
        </p:spPr>
        <p:txBody>
          <a:bodyPr anchor="ctr"/>
          <a:lstStyle/>
          <a:p>
            <a:endParaRPr lang="en-US" sz="1200" dirty="0">
              <a:latin typeface="Calibri" pitchFamily="34" charset="0"/>
            </a:endParaRPr>
          </a:p>
        </p:txBody>
      </p:sp>
      <p:pic>
        <p:nvPicPr>
          <p:cNvPr id="98311" name="Picture 5" descr="Got-ethics(2).jpg"/>
          <p:cNvPicPr>
            <a:picLocks noChangeAspect="1"/>
          </p:cNvPicPr>
          <p:nvPr/>
        </p:nvPicPr>
        <p:blipFill>
          <a:blip r:embed="rId3" cstate="print"/>
          <a:srcRect/>
          <a:stretch>
            <a:fillRect/>
          </a:stretch>
        </p:blipFill>
        <p:spPr bwMode="auto">
          <a:xfrm rot="1146023">
            <a:off x="8636002" y="439738"/>
            <a:ext cx="1458913" cy="971550"/>
          </a:xfrm>
          <a:prstGeom prst="rect">
            <a:avLst/>
          </a:prstGeom>
          <a:noFill/>
          <a:ln w="9525">
            <a:noFill/>
            <a:miter lim="800000"/>
            <a:headEnd/>
            <a:tailEnd/>
          </a:ln>
        </p:spPr>
      </p:pic>
    </p:spTree>
  </p:cSld>
  <p:clrMapOvr>
    <a:masterClrMapping/>
  </p:clrMapOvr>
  <p:transition>
    <p:fade/>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7" name="Title 1"/>
          <p:cNvSpPr>
            <a:spLocks noGrp="1"/>
          </p:cNvSpPr>
          <p:nvPr>
            <p:ph type="title"/>
          </p:nvPr>
        </p:nvSpPr>
        <p:spPr/>
        <p:txBody>
          <a:bodyPr/>
          <a:lstStyle/>
          <a:p>
            <a:pPr algn="l" eaLnBrk="1" hangingPunct="1"/>
            <a:r>
              <a:rPr lang="en-US" sz="3200" b="1" dirty="0">
                <a:latin typeface="Calibri" pitchFamily="34" charset="0"/>
              </a:rPr>
              <a:t>6.6 E-Business Ethics and Legal Issues</a:t>
            </a:r>
          </a:p>
        </p:txBody>
      </p:sp>
      <p:sp>
        <p:nvSpPr>
          <p:cNvPr id="98308" name="Content Placeholder 2"/>
          <p:cNvSpPr>
            <a:spLocks noGrp="1"/>
          </p:cNvSpPr>
          <p:nvPr>
            <p:ph idx="1"/>
          </p:nvPr>
        </p:nvSpPr>
        <p:spPr/>
        <p:txBody>
          <a:bodyPr>
            <a:normAutofit/>
          </a:bodyPr>
          <a:lstStyle/>
          <a:p>
            <a:pPr>
              <a:spcBef>
                <a:spcPts val="1200"/>
              </a:spcBef>
              <a:spcAft>
                <a:spcPts val="600"/>
              </a:spcAft>
              <a:buSzPct val="80000"/>
              <a:buFont typeface="Courier New" panose="02070309020205020404" pitchFamily="49" charset="0"/>
              <a:buChar char="o"/>
            </a:pPr>
            <a:r>
              <a:rPr lang="en-US" sz="3200" b="1" smtClean="0">
                <a:latin typeface="Calibri" pitchFamily="34" charset="0"/>
              </a:rPr>
              <a:t>Disintermediation</a:t>
            </a:r>
            <a:r>
              <a:rPr lang="en-US" sz="3200" b="1">
                <a:latin typeface="Calibri" pitchFamily="34" charset="0"/>
              </a:rPr>
              <a:t>: </a:t>
            </a:r>
            <a:r>
              <a:rPr lang="en-US" sz="3200" smtClean="0">
                <a:latin typeface="Calibri" pitchFamily="34" charset="0"/>
              </a:rPr>
              <a:t>Teknologi mengeliminasi kebutuhan intermediasi, seperti agen perjalanan atau agen asuransi</a:t>
            </a:r>
          </a:p>
          <a:p>
            <a:pPr>
              <a:spcBef>
                <a:spcPts val="1200"/>
              </a:spcBef>
              <a:spcAft>
                <a:spcPts val="600"/>
              </a:spcAft>
              <a:buSzPct val="80000"/>
              <a:buFont typeface="Courier New" panose="02070309020205020404" pitchFamily="49" charset="0"/>
              <a:buChar char="o"/>
            </a:pPr>
            <a:r>
              <a:rPr lang="en-US" sz="3200" b="1" smtClean="0">
                <a:latin typeface="Calibri" pitchFamily="34" charset="0"/>
              </a:rPr>
              <a:t>Reintermediation</a:t>
            </a:r>
            <a:r>
              <a:rPr lang="en-US" sz="3200">
                <a:latin typeface="Calibri" pitchFamily="34" charset="0"/>
              </a:rPr>
              <a:t>: </a:t>
            </a:r>
            <a:r>
              <a:rPr lang="en-US" sz="3200" smtClean="0">
                <a:latin typeface="Calibri" pitchFamily="34" charset="0"/>
              </a:rPr>
              <a:t>Agen perjalanan dan asuransi memberikan nilai tambah layanan dengan satu proses yang disebut </a:t>
            </a:r>
            <a:r>
              <a:rPr lang="en-US" sz="3200" b="1" smtClean="0">
                <a:latin typeface="Calibri" pitchFamily="34" charset="0"/>
              </a:rPr>
              <a:t>reintermediation</a:t>
            </a:r>
            <a:r>
              <a:rPr lang="en-US" sz="3200" dirty="0">
                <a:latin typeface="Calibri" pitchFamily="34" charset="0"/>
              </a:rPr>
              <a:t>.</a:t>
            </a:r>
          </a:p>
        </p:txBody>
      </p:sp>
      <p:sp>
        <p:nvSpPr>
          <p:cNvPr id="98309" name="Footer Placeholder 3"/>
          <p:cNvSpPr txBox="1">
            <a:spLocks noGrp="1"/>
          </p:cNvSpPr>
          <p:nvPr/>
        </p:nvSpPr>
        <p:spPr bwMode="auto">
          <a:xfrm>
            <a:off x="1981200" y="6248403"/>
            <a:ext cx="2895600" cy="365125"/>
          </a:xfrm>
          <a:prstGeom prst="rect">
            <a:avLst/>
          </a:prstGeom>
          <a:noFill/>
          <a:ln w="9525">
            <a:noFill/>
            <a:miter lim="800000"/>
            <a:headEnd/>
            <a:tailEnd/>
          </a:ln>
        </p:spPr>
        <p:txBody>
          <a:bodyPr anchor="ctr"/>
          <a:lstStyle/>
          <a:p>
            <a:endParaRPr lang="en-US" sz="1200" dirty="0">
              <a:latin typeface="Calibri" pitchFamily="34" charset="0"/>
            </a:endParaRPr>
          </a:p>
        </p:txBody>
      </p:sp>
      <p:pic>
        <p:nvPicPr>
          <p:cNvPr id="98311" name="Picture 5" descr="Got-ethics(2).jpg"/>
          <p:cNvPicPr>
            <a:picLocks noChangeAspect="1"/>
          </p:cNvPicPr>
          <p:nvPr/>
        </p:nvPicPr>
        <p:blipFill>
          <a:blip r:embed="rId3" cstate="print"/>
          <a:srcRect/>
          <a:stretch>
            <a:fillRect/>
          </a:stretch>
        </p:blipFill>
        <p:spPr bwMode="auto">
          <a:xfrm rot="1146023">
            <a:off x="8636002" y="439738"/>
            <a:ext cx="1458913" cy="971550"/>
          </a:xfrm>
          <a:prstGeom prst="rect">
            <a:avLst/>
          </a:prstGeom>
          <a:noFill/>
          <a:ln w="9525">
            <a:noFill/>
            <a:miter lim="800000"/>
            <a:headEnd/>
            <a:tailEnd/>
          </a:ln>
        </p:spPr>
      </p:pic>
    </p:spTree>
    <p:extLst>
      <p:ext uri="{BB962C8B-B14F-4D97-AF65-F5344CB8AC3E}">
        <p14:creationId xmlns:p14="http://schemas.microsoft.com/office/powerpoint/2010/main" val="2585191568"/>
      </p:ext>
    </p:extLst>
  </p:cSld>
  <p:clrMapOvr>
    <a:masterClrMapping/>
  </p:clrMapOvr>
  <p:transition>
    <p:fade/>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5" name="Title 1"/>
          <p:cNvSpPr>
            <a:spLocks noGrp="1"/>
          </p:cNvSpPr>
          <p:nvPr>
            <p:ph type="title"/>
          </p:nvPr>
        </p:nvSpPr>
        <p:spPr/>
        <p:txBody>
          <a:bodyPr/>
          <a:lstStyle/>
          <a:p>
            <a:pPr algn="l" eaLnBrk="1" hangingPunct="1"/>
            <a:r>
              <a:rPr lang="en-US" sz="3200" b="1" dirty="0">
                <a:latin typeface="Calibri" pitchFamily="34" charset="0"/>
              </a:rPr>
              <a:t>6.6 E-Business Ethics and Legal Issues</a:t>
            </a:r>
          </a:p>
        </p:txBody>
      </p:sp>
      <p:sp>
        <p:nvSpPr>
          <p:cNvPr id="100356" name="Content Placeholder 2"/>
          <p:cNvSpPr>
            <a:spLocks noGrp="1"/>
          </p:cNvSpPr>
          <p:nvPr>
            <p:ph idx="1"/>
          </p:nvPr>
        </p:nvSpPr>
        <p:spPr/>
        <p:txBody>
          <a:bodyPr>
            <a:normAutofit lnSpcReduction="10000"/>
          </a:bodyPr>
          <a:lstStyle/>
          <a:p>
            <a:pPr>
              <a:buFont typeface="Courier New" panose="02070309020205020404" pitchFamily="49" charset="0"/>
              <a:buChar char="o"/>
            </a:pPr>
            <a:r>
              <a:rPr lang="en-US" sz="2800" smtClean="0">
                <a:latin typeface="Calibri" pitchFamily="34" charset="0"/>
              </a:rPr>
              <a:t>Antritrust Laws. </a:t>
            </a:r>
            <a:r>
              <a:rPr lang="en-US" sz="2800">
                <a:latin typeface="Calibri" pitchFamily="34" charset="0"/>
              </a:rPr>
              <a:t>Pada satu waktu atau yang lain, banyak perusahaan teknologi terkenal telah menghadapi pengawasan lebih transaksi bisnis yang muncul untuk menjadi bertentangan dengan undang-undang </a:t>
            </a:r>
            <a:r>
              <a:rPr lang="en-US" sz="2800" smtClean="0">
                <a:latin typeface="Calibri" pitchFamily="34" charset="0"/>
              </a:rPr>
              <a:t>anti monopoli di Indonesia (Undang-undang antitrust </a:t>
            </a:r>
            <a:r>
              <a:rPr lang="en-US" sz="2800">
                <a:latin typeface="Calibri" pitchFamily="34" charset="0"/>
              </a:rPr>
              <a:t>di Amerika </a:t>
            </a:r>
            <a:r>
              <a:rPr lang="en-US" sz="2800" smtClean="0">
                <a:latin typeface="Calibri" pitchFamily="34" charset="0"/>
              </a:rPr>
              <a:t>Serikat).</a:t>
            </a:r>
            <a:endParaRPr lang="en-US" sz="2800">
              <a:latin typeface="Calibri" pitchFamily="34" charset="0"/>
            </a:endParaRPr>
          </a:p>
          <a:p>
            <a:pPr>
              <a:buFont typeface="Courier New" panose="02070309020205020404" pitchFamily="49" charset="0"/>
              <a:buChar char="o"/>
            </a:pPr>
            <a:r>
              <a:rPr lang="en-US" sz="2800" b="1" smtClean="0">
                <a:latin typeface="Calibri" pitchFamily="34" charset="0"/>
              </a:rPr>
              <a:t>Collection of State Sales Tax by Online Merchants</a:t>
            </a:r>
            <a:r>
              <a:rPr lang="en-US" sz="2800" smtClean="0">
                <a:latin typeface="Calibri" pitchFamily="34" charset="0"/>
              </a:rPr>
              <a:t>. </a:t>
            </a:r>
            <a:r>
              <a:rPr lang="en-US" sz="2800">
                <a:latin typeface="Calibri" pitchFamily="34" charset="0"/>
              </a:rPr>
              <a:t>Selain undang-undang privasi dan undang-undang antitrust, mungkin masalah hukum yang paling hangat diperdebatkan terkait dengan e-commerce saat ini terkait dengan pajak penjualan</a:t>
            </a:r>
            <a:r>
              <a:rPr lang="en-US" sz="2800" smtClean="0">
                <a:latin typeface="Calibri" pitchFamily="34" charset="0"/>
              </a:rPr>
              <a:t>.</a:t>
            </a:r>
          </a:p>
        </p:txBody>
      </p:sp>
      <p:sp>
        <p:nvSpPr>
          <p:cNvPr id="100357" name="Footer Placeholder 3"/>
          <p:cNvSpPr txBox="1">
            <a:spLocks noGrp="1"/>
          </p:cNvSpPr>
          <p:nvPr/>
        </p:nvSpPr>
        <p:spPr bwMode="auto">
          <a:xfrm>
            <a:off x="1981200" y="6248403"/>
            <a:ext cx="2895600" cy="365125"/>
          </a:xfrm>
          <a:prstGeom prst="rect">
            <a:avLst/>
          </a:prstGeom>
          <a:noFill/>
          <a:ln w="9525">
            <a:noFill/>
            <a:miter lim="800000"/>
            <a:headEnd/>
            <a:tailEnd/>
          </a:ln>
        </p:spPr>
        <p:txBody>
          <a:bodyPr anchor="ctr"/>
          <a:lstStyle/>
          <a:p>
            <a:endParaRPr lang="en-US" sz="1200" dirty="0">
              <a:latin typeface="Calibri" pitchFamily="34" charset="0"/>
            </a:endParaRPr>
          </a:p>
        </p:txBody>
      </p:sp>
      <p:pic>
        <p:nvPicPr>
          <p:cNvPr id="100359" name="Picture 5" descr="Got-ethics(2).jpg"/>
          <p:cNvPicPr>
            <a:picLocks noChangeAspect="1"/>
          </p:cNvPicPr>
          <p:nvPr/>
        </p:nvPicPr>
        <p:blipFill>
          <a:blip r:embed="rId3" cstate="print"/>
          <a:srcRect/>
          <a:stretch>
            <a:fillRect/>
          </a:stretch>
        </p:blipFill>
        <p:spPr bwMode="auto">
          <a:xfrm rot="1146023">
            <a:off x="8636002" y="439738"/>
            <a:ext cx="1458913" cy="971550"/>
          </a:xfrm>
          <a:prstGeom prst="rect">
            <a:avLst/>
          </a:prstGeom>
          <a:noFill/>
          <a:ln w="9525">
            <a:noFill/>
            <a:miter lim="800000"/>
            <a:headEnd/>
            <a:tailEnd/>
          </a:ln>
        </p:spPr>
      </p:pic>
    </p:spTree>
  </p:cSld>
  <p:clrMapOvr>
    <a:masterClrMapping/>
  </p:clrMapOvr>
  <p:transition>
    <p:fade/>
  </p:transition>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RESOURCE_PATHS_HASH_PRESENTER" val="87b5b852d0ac78ffe880a73cc79ab775145661"/>
</p:tagLst>
</file>

<file path=ppt/theme/theme1.xml><?xml version="1.0" encoding="utf-8"?>
<a:theme xmlns:a="http://schemas.openxmlformats.org/drawingml/2006/main" name="Theme1">
  <a:themeElements>
    <a:clrScheme name="Custom 2">
      <a:dk1>
        <a:srgbClr val="00B050"/>
      </a:dk1>
      <a:lt1>
        <a:sysClr val="window" lastClr="FFFFFF"/>
      </a:lt1>
      <a:dk2>
        <a:srgbClr val="AD2E03"/>
      </a:dk2>
      <a:lt2>
        <a:srgbClr val="D75626"/>
      </a:lt2>
      <a:accent1>
        <a:srgbClr val="760603"/>
      </a:accent1>
      <a:accent2>
        <a:srgbClr val="FA9C1F"/>
      </a:accent2>
      <a:accent3>
        <a:srgbClr val="D9BB55"/>
      </a:accent3>
      <a:accent4>
        <a:srgbClr val="829551"/>
      </a:accent4>
      <a:accent5>
        <a:srgbClr val="0070C0"/>
      </a:accent5>
      <a:accent6>
        <a:srgbClr val="426480"/>
      </a:accent6>
      <a:hlink>
        <a:srgbClr val="F9211B"/>
      </a:hlink>
      <a:folHlink>
        <a:srgbClr val="991111"/>
      </a:folHlink>
    </a:clrScheme>
    <a:fontScheme name="Slice HD-RCD">
      <a:majorFont>
        <a:latin typeface="Century Gothic"/>
        <a:ea typeface=""/>
        <a:cs typeface=""/>
      </a:majorFont>
      <a:minorFont>
        <a:latin typeface="Century Gothic"/>
        <a:ea typeface=""/>
        <a:cs typeface=""/>
      </a:minorFont>
    </a:fontScheme>
    <a:fmtScheme name="Slice HD-RCD">
      <a:fillStyleLst>
        <a:solidFill>
          <a:schemeClr val="phClr"/>
        </a:solidFill>
        <a:gradFill rotWithShape="1">
          <a:gsLst>
            <a:gs pos="0">
              <a:schemeClr val="phClr">
                <a:tint val="62000"/>
                <a:hueMod val="94000"/>
                <a:satMod val="140000"/>
                <a:lumMod val="110000"/>
              </a:schemeClr>
            </a:gs>
            <a:gs pos="100000">
              <a:schemeClr val="phClr">
                <a:tint val="84000"/>
                <a:satMod val="160000"/>
              </a:schemeClr>
            </a:gs>
          </a:gsLst>
          <a:lin ang="5400000" scaled="0"/>
        </a:gradFill>
        <a:gradFill rotWithShape="1">
          <a:gsLst>
            <a:gs pos="0">
              <a:schemeClr val="phClr">
                <a:tint val="98000"/>
                <a:hueMod val="94000"/>
                <a:satMod val="130000"/>
                <a:lumMod val="128000"/>
              </a:schemeClr>
            </a:gs>
            <a:gs pos="100000">
              <a:schemeClr val="phClr">
                <a:shade val="94000"/>
                <a:lumMod val="88000"/>
              </a:schemeClr>
            </a:gs>
          </a:gsLst>
          <a:lin ang="5400000" scaled="0"/>
        </a:gradFill>
      </a:fillStyleLst>
      <a:lnStyleLst>
        <a:ln w="9525" cap="rnd" cmpd="sng" algn="ctr">
          <a:solidFill>
            <a:schemeClr val="phClr">
              <a:tint val="76000"/>
              <a:alpha val="60000"/>
              <a:hueMod val="94000"/>
            </a:schemeClr>
          </a:solidFill>
          <a:prstDash val="solid"/>
        </a:ln>
        <a:ln w="15875" cap="rnd" cmpd="sng" algn="ctr">
          <a:solidFill>
            <a:schemeClr val="phClr">
              <a:hueMod val="94000"/>
            </a:schemeClr>
          </a:solidFill>
          <a:prstDash val="solid"/>
        </a:ln>
        <a:ln w="28575"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50800" dist="38100" dir="5400000" rotWithShape="0">
              <a:srgbClr val="000000">
                <a:alpha val="46000"/>
              </a:srgbClr>
            </a:outerShdw>
          </a:effectLst>
          <a:scene3d>
            <a:camera prst="orthographicFront">
              <a:rot lat="0" lon="0" rev="0"/>
            </a:camera>
            <a:lightRig rig="threePt" dir="t"/>
          </a:scene3d>
          <a:sp3d prstMaterial="plastic">
            <a:bevelT w="25400" h="25400"/>
          </a:sp3d>
        </a:effectStyle>
      </a:effectStyleLst>
      <a:bgFillStyleLst>
        <a:solidFill>
          <a:schemeClr val="phClr"/>
        </a:solidFill>
        <a:gradFill rotWithShape="1">
          <a:gsLst>
            <a:gs pos="10000">
              <a:schemeClr val="phClr">
                <a:tint val="97000"/>
                <a:hueMod val="142000"/>
                <a:satMod val="200000"/>
                <a:lumMod val="118000"/>
              </a:schemeClr>
            </a:gs>
            <a:gs pos="100000">
              <a:schemeClr val="phClr">
                <a:shade val="94000"/>
                <a:hueMod val="22000"/>
                <a:satMod val="220000"/>
                <a:lumMod val="62000"/>
              </a:schemeClr>
            </a:gs>
          </a:gsLst>
          <a:lin ang="6120000" scaled="1"/>
        </a:gradFill>
        <a:gradFill rotWithShape="1">
          <a:gsLst>
            <a:gs pos="0">
              <a:schemeClr val="phClr">
                <a:tint val="97000"/>
                <a:hueMod val="142000"/>
                <a:satMod val="200000"/>
                <a:lumMod val="118000"/>
              </a:schemeClr>
            </a:gs>
            <a:gs pos="100000">
              <a:schemeClr val="phClr">
                <a:shade val="92000"/>
                <a:hueMod val="22000"/>
                <a:satMod val="220000"/>
                <a:lumMod val="62000"/>
              </a:schemeClr>
            </a:gs>
          </a:gsLst>
          <a:path path="circle">
            <a:fillToRect b="100000"/>
          </a:path>
        </a:gradFill>
      </a:bgFillStyleLst>
    </a:fmtScheme>
  </a:themeElements>
  <a:objectDefaults/>
  <a:extraClrSchemeLst/>
  <a:extLst>
    <a:ext uri="{05A4C25C-085E-4340-85A3-A5531E510DB2}">
      <thm15:themeFamily xmlns:thm15="http://schemas.microsoft.com/office/thememl/2012/main" xmlns="" name="Theme15" id="{49DA9CE1-BA6E-4E87-8DCD-C03725F9A8D8}" vid="{28F87709-7C07-42A4-9369-0920C1515DD3}"/>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Theme1</Template>
  <TotalTime>1961</TotalTime>
  <Words>2440</Words>
  <Application>Microsoft Office PowerPoint</Application>
  <PresentationFormat>Custom</PresentationFormat>
  <Paragraphs>256</Paragraphs>
  <Slides>48</Slides>
  <Notes>40</Notes>
  <HiddenSlides>0</HiddenSlides>
  <MMClips>0</MMClips>
  <ScaleCrop>false</ScaleCrop>
  <HeadingPairs>
    <vt:vector size="4" baseType="variant">
      <vt:variant>
        <vt:lpstr>Theme</vt:lpstr>
      </vt:variant>
      <vt:variant>
        <vt:i4>1</vt:i4>
      </vt:variant>
      <vt:variant>
        <vt:lpstr>Slide Titles</vt:lpstr>
      </vt:variant>
      <vt:variant>
        <vt:i4>48</vt:i4>
      </vt:variant>
    </vt:vector>
  </HeadingPairs>
  <TitlesOfParts>
    <vt:vector size="49" baseType="lpstr">
      <vt:lpstr>Theme1</vt:lpstr>
      <vt:lpstr>Model dan Strategi   e-Business dan e-Commerce </vt:lpstr>
      <vt:lpstr>Outline Bab 4</vt:lpstr>
      <vt:lpstr>UNTUK BAHAN DISKUSI</vt:lpstr>
      <vt:lpstr>UNTUK BAHAN DISKUSI</vt:lpstr>
      <vt:lpstr>UNTUK BAHAN DISKUSI</vt:lpstr>
      <vt:lpstr>UNTUK BAHAN DISKUSI</vt:lpstr>
      <vt:lpstr>PowerPoint Presentation</vt:lpstr>
      <vt:lpstr>Apa yang disebut PageRank </vt:lpstr>
      <vt:lpstr>6.1  Tantangan dan strategi  e-business</vt:lpstr>
      <vt:lpstr>6.1  Tantangan dan Strategi e-Business</vt:lpstr>
      <vt:lpstr>6.1  Tantangan dan Strategi e-Business</vt:lpstr>
      <vt:lpstr>Era Dot-com, Tahun 1995-2002</vt:lpstr>
      <vt:lpstr>Era Dot-com, Tahun 1995-2002</vt:lpstr>
      <vt:lpstr>Dasar-dasar e-Business dan e-Commerce</vt:lpstr>
      <vt:lpstr>Dasar-dasar e-Business dan e-Commerce</vt:lpstr>
      <vt:lpstr>Jenis-jenis eBusiness</vt:lpstr>
      <vt:lpstr>Jenis-jenis eBusiness</vt:lpstr>
      <vt:lpstr>Syarat Website E-Business</vt:lpstr>
      <vt:lpstr>Syarat Website E-Business</vt:lpstr>
      <vt:lpstr>E-Business Models</vt:lpstr>
      <vt:lpstr>6.2 e-Commerce b2c</vt:lpstr>
      <vt:lpstr>6.2 Business-to-Consumer e-Commerce</vt:lpstr>
      <vt:lpstr>6.2 Business-to-Consumer e-Commerce</vt:lpstr>
      <vt:lpstr>Issue pada E-tailing</vt:lpstr>
      <vt:lpstr>Perencanaan Bisnis dan Pasar Online</vt:lpstr>
      <vt:lpstr>6.3  B2B e-Commerce &amp; e-Procurement </vt:lpstr>
      <vt:lpstr>6.3 B2B e-Commerce &amp; e-Procurement</vt:lpstr>
      <vt:lpstr>B2B Business Models</vt:lpstr>
      <vt:lpstr>B2B</vt:lpstr>
      <vt:lpstr>B2B</vt:lpstr>
      <vt:lpstr>B2B</vt:lpstr>
      <vt:lpstr>6.4 e-government</vt:lpstr>
      <vt:lpstr>6.4  E-Government  (Model e-COMMERCE yang diterapkan pada Pemerintahan dan Sektor Publik)</vt:lpstr>
      <vt:lpstr>E-Government di Awan (Cloud)</vt:lpstr>
      <vt:lpstr>6.4  LAYANAN PENDUKUNG E-COMMERCE</vt:lpstr>
      <vt:lpstr>6.5  Layanan Pendukung e-Commerce : Payment dan Order Fulfillment</vt:lpstr>
      <vt:lpstr>Web Advertising</vt:lpstr>
      <vt:lpstr>Electronic Payment</vt:lpstr>
      <vt:lpstr>Electronic Payment</vt:lpstr>
      <vt:lpstr>PowerPoint Presentation</vt:lpstr>
      <vt:lpstr>Pembayaran Tagihan secara Elektronik (Electronic Bill Payments)</vt:lpstr>
      <vt:lpstr>Keamanan pada Pembayaran Elektronik</vt:lpstr>
      <vt:lpstr>Order Fulfillment</vt:lpstr>
      <vt:lpstr>PowerPoint Presentation</vt:lpstr>
      <vt:lpstr>6.6 etika bisnis dan isu hukum</vt:lpstr>
      <vt:lpstr>6.6 E-Business Ethics and Legal Issues</vt:lpstr>
      <vt:lpstr>6.6 E-Business Ethics and Legal Issues</vt:lpstr>
      <vt:lpstr>6.6 E-Business Ethics and Legal Issues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Linda</dc:creator>
  <cp:lastModifiedBy>Jary</cp:lastModifiedBy>
  <cp:revision>292</cp:revision>
  <dcterms:created xsi:type="dcterms:W3CDTF">2010-10-24T06:01:35Z</dcterms:created>
  <dcterms:modified xsi:type="dcterms:W3CDTF">2018-05-15T06:59:52Z</dcterms:modified>
</cp:coreProperties>
</file>