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mp4" ContentType="video/unknown"/>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8"/>
  </p:notesMasterIdLst>
  <p:sldIdLst>
    <p:sldId id="256" r:id="rId2"/>
    <p:sldId id="263" r:id="rId3"/>
    <p:sldId id="323" r:id="rId4"/>
    <p:sldId id="309" r:id="rId5"/>
    <p:sldId id="325" r:id="rId6"/>
    <p:sldId id="284" r:id="rId7"/>
    <p:sldId id="336" r:id="rId8"/>
    <p:sldId id="288" r:id="rId9"/>
    <p:sldId id="289" r:id="rId10"/>
    <p:sldId id="290" r:id="rId11"/>
    <p:sldId id="293" r:id="rId12"/>
    <p:sldId id="337" r:id="rId13"/>
    <p:sldId id="294" r:id="rId14"/>
    <p:sldId id="348" r:id="rId15"/>
    <p:sldId id="295" r:id="rId16"/>
    <p:sldId id="313" r:id="rId17"/>
    <p:sldId id="296" r:id="rId18"/>
    <p:sldId id="299" r:id="rId19"/>
    <p:sldId id="314" r:id="rId20"/>
    <p:sldId id="338" r:id="rId21"/>
    <p:sldId id="334" r:id="rId22"/>
    <p:sldId id="341" r:id="rId23"/>
    <p:sldId id="339" r:id="rId24"/>
    <p:sldId id="298" r:id="rId25"/>
    <p:sldId id="342" r:id="rId26"/>
    <p:sldId id="343" r:id="rId27"/>
    <p:sldId id="344" r:id="rId28"/>
    <p:sldId id="300" r:id="rId29"/>
    <p:sldId id="320" r:id="rId30"/>
    <p:sldId id="346" r:id="rId31"/>
    <p:sldId id="347" r:id="rId32"/>
    <p:sldId id="345" r:id="rId33"/>
    <p:sldId id="301" r:id="rId34"/>
    <p:sldId id="307" r:id="rId35"/>
    <p:sldId id="308" r:id="rId36"/>
    <p:sldId id="335" r:id="rId37"/>
  </p:sldIdLst>
  <p:sldSz cx="12192000" cy="6858000"/>
  <p:notesSz cx="6858000" cy="9144000"/>
  <p:custDataLst>
    <p:tags r:id="rId3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34D2F"/>
    <a:srgbClr val="6B633D"/>
    <a:srgbClr val="94C3D8"/>
    <a:srgbClr val="825700"/>
    <a:srgbClr val="C89800"/>
    <a:srgbClr val="FFD85D"/>
    <a:srgbClr val="F9B07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9659" autoAdjust="0"/>
  </p:normalViewPr>
  <p:slideViewPr>
    <p:cSldViewPr>
      <p:cViewPr>
        <p:scale>
          <a:sx n="75" d="100"/>
          <a:sy n="75" d="100"/>
        </p:scale>
        <p:origin x="-420" y="-36"/>
      </p:cViewPr>
      <p:guideLst>
        <p:guide orient="horz" pos="2160"/>
        <p:guide pos="384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81EC91B-595E-4082-B1E6-D4F740D10EB8}" type="datetimeFigureOut">
              <a:rPr lang="en-US" smtClean="0"/>
              <a:pPr/>
              <a:t>5/25/2016</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5E21A7A-A841-4976-BBD4-1A7C895EC389}" type="slidenum">
              <a:rPr lang="en-US" smtClean="0"/>
              <a:pPr/>
              <a:t>‹#›</a:t>
            </a:fld>
            <a:endParaRPr lang="en-US" dirty="0"/>
          </a:p>
        </p:txBody>
      </p:sp>
    </p:spTree>
    <p:extLst>
      <p:ext uri="{BB962C8B-B14F-4D97-AF65-F5344CB8AC3E}">
        <p14:creationId xmlns:p14="http://schemas.microsoft.com/office/powerpoint/2010/main" val="30853115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5E21A7A-A841-4976-BBD4-1A7C895EC389}" type="slidenum">
              <a:rPr lang="en-US" smtClean="0"/>
              <a:pPr/>
              <a:t>1</a:t>
            </a:fld>
            <a:endParaRPr lang="en-US" dirty="0"/>
          </a:p>
        </p:txBody>
      </p:sp>
    </p:spTree>
    <p:extLst>
      <p:ext uri="{BB962C8B-B14F-4D97-AF65-F5344CB8AC3E}">
        <p14:creationId xmlns:p14="http://schemas.microsoft.com/office/powerpoint/2010/main" val="4337309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5E21A7A-A841-4976-BBD4-1A7C895EC389}" type="slidenum">
              <a:rPr lang="en-US" smtClean="0"/>
              <a:pPr/>
              <a:t>2</a:t>
            </a:fld>
            <a:endParaRPr lang="en-US" dirty="0"/>
          </a:p>
        </p:txBody>
      </p:sp>
    </p:spTree>
    <p:extLst>
      <p:ext uri="{BB962C8B-B14F-4D97-AF65-F5344CB8AC3E}">
        <p14:creationId xmlns:p14="http://schemas.microsoft.com/office/powerpoint/2010/main" val="7815094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5E21A7A-A841-4976-BBD4-1A7C895EC389}" type="slidenum">
              <a:rPr lang="en-US" smtClean="0"/>
              <a:pPr/>
              <a:t>3</a:t>
            </a:fld>
            <a:endParaRPr lang="en-US" dirty="0"/>
          </a:p>
        </p:txBody>
      </p:sp>
    </p:spTree>
    <p:extLst>
      <p:ext uri="{BB962C8B-B14F-4D97-AF65-F5344CB8AC3E}">
        <p14:creationId xmlns:p14="http://schemas.microsoft.com/office/powerpoint/2010/main" val="33375803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5E21A7A-A841-4976-BBD4-1A7C895EC389}" type="slidenum">
              <a:rPr lang="en-US" smtClean="0"/>
              <a:pPr/>
              <a:t>4</a:t>
            </a:fld>
            <a:endParaRPr lang="en-US" dirty="0"/>
          </a:p>
        </p:txBody>
      </p:sp>
    </p:spTree>
    <p:extLst>
      <p:ext uri="{BB962C8B-B14F-4D97-AF65-F5344CB8AC3E}">
        <p14:creationId xmlns:p14="http://schemas.microsoft.com/office/powerpoint/2010/main" val="1588579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5E21A7A-A841-4976-BBD4-1A7C895EC389}" type="slidenum">
              <a:rPr lang="en-US" smtClean="0"/>
              <a:pPr/>
              <a:t>5</a:t>
            </a:fld>
            <a:endParaRPr lang="en-US" dirty="0"/>
          </a:p>
        </p:txBody>
      </p:sp>
    </p:spTree>
    <p:extLst>
      <p:ext uri="{BB962C8B-B14F-4D97-AF65-F5344CB8AC3E}">
        <p14:creationId xmlns:p14="http://schemas.microsoft.com/office/powerpoint/2010/main" val="6159537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5E21A7A-A841-4976-BBD4-1A7C895EC389}" type="slidenum">
              <a:rPr lang="en-US" smtClean="0"/>
              <a:pPr/>
              <a:t>6</a:t>
            </a:fld>
            <a:endParaRPr lang="en-US" dirty="0"/>
          </a:p>
        </p:txBody>
      </p:sp>
    </p:spTree>
    <p:extLst>
      <p:ext uri="{BB962C8B-B14F-4D97-AF65-F5344CB8AC3E}">
        <p14:creationId xmlns:p14="http://schemas.microsoft.com/office/powerpoint/2010/main" val="35145775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5E21A7A-A841-4976-BBD4-1A7C895EC389}" type="slidenum">
              <a:rPr lang="en-US" smtClean="0"/>
              <a:pPr/>
              <a:t>8</a:t>
            </a:fld>
            <a:endParaRPr lang="en-US" dirty="0"/>
          </a:p>
        </p:txBody>
      </p:sp>
    </p:spTree>
    <p:extLst>
      <p:ext uri="{BB962C8B-B14F-4D97-AF65-F5344CB8AC3E}">
        <p14:creationId xmlns:p14="http://schemas.microsoft.com/office/powerpoint/2010/main" val="1987016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5E21A7A-A841-4976-BBD4-1A7C895EC389}" type="slidenum">
              <a:rPr lang="en-US" smtClean="0"/>
              <a:pPr/>
              <a:t>9</a:t>
            </a:fld>
            <a:endParaRPr lang="en-US" dirty="0"/>
          </a:p>
        </p:txBody>
      </p:sp>
    </p:spTree>
    <p:extLst>
      <p:ext uri="{BB962C8B-B14F-4D97-AF65-F5344CB8AC3E}">
        <p14:creationId xmlns:p14="http://schemas.microsoft.com/office/powerpoint/2010/main" val="15989189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5E21A7A-A841-4976-BBD4-1A7C895EC389}" type="slidenum">
              <a:rPr lang="en-US" smtClean="0"/>
              <a:pPr/>
              <a:t>10</a:t>
            </a:fld>
            <a:endParaRPr lang="en-US" dirty="0"/>
          </a:p>
        </p:txBody>
      </p:sp>
    </p:spTree>
    <p:extLst>
      <p:ext uri="{BB962C8B-B14F-4D97-AF65-F5344CB8AC3E}">
        <p14:creationId xmlns:p14="http://schemas.microsoft.com/office/powerpoint/2010/main" val="27377155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5E21A7A-A841-4976-BBD4-1A7C895EC389}" type="slidenum">
              <a:rPr lang="en-US" smtClean="0"/>
              <a:pPr/>
              <a:t>11</a:t>
            </a:fld>
            <a:endParaRPr lang="en-US" dirty="0"/>
          </a:p>
        </p:txBody>
      </p:sp>
    </p:spTree>
    <p:extLst>
      <p:ext uri="{BB962C8B-B14F-4D97-AF65-F5344CB8AC3E}">
        <p14:creationId xmlns:p14="http://schemas.microsoft.com/office/powerpoint/2010/main" val="26447950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5E21A7A-A841-4976-BBD4-1A7C895EC389}" type="slidenum">
              <a:rPr lang="en-US" smtClean="0"/>
              <a:pPr/>
              <a:t>13</a:t>
            </a:fld>
            <a:endParaRPr lang="en-US" dirty="0"/>
          </a:p>
        </p:txBody>
      </p:sp>
    </p:spTree>
    <p:extLst>
      <p:ext uri="{BB962C8B-B14F-4D97-AF65-F5344CB8AC3E}">
        <p14:creationId xmlns:p14="http://schemas.microsoft.com/office/powerpoint/2010/main" val="21499607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5E21A7A-A841-4976-BBD4-1A7C895EC389}" type="slidenum">
              <a:rPr lang="en-US" smtClean="0"/>
              <a:pPr/>
              <a:t>14</a:t>
            </a:fld>
            <a:endParaRPr lang="en-US" dirty="0"/>
          </a:p>
        </p:txBody>
      </p:sp>
    </p:spTree>
    <p:extLst>
      <p:ext uri="{BB962C8B-B14F-4D97-AF65-F5344CB8AC3E}">
        <p14:creationId xmlns:p14="http://schemas.microsoft.com/office/powerpoint/2010/main" val="21499607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5E21A7A-A841-4976-BBD4-1A7C895EC389}" type="slidenum">
              <a:rPr lang="en-US" smtClean="0"/>
              <a:pPr/>
              <a:t>15</a:t>
            </a:fld>
            <a:endParaRPr lang="en-US" dirty="0"/>
          </a:p>
        </p:txBody>
      </p:sp>
    </p:spTree>
    <p:extLst>
      <p:ext uri="{BB962C8B-B14F-4D97-AF65-F5344CB8AC3E}">
        <p14:creationId xmlns:p14="http://schemas.microsoft.com/office/powerpoint/2010/main" val="36243583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5E21A7A-A841-4976-BBD4-1A7C895EC389}" type="slidenum">
              <a:rPr lang="en-US" smtClean="0"/>
              <a:pPr/>
              <a:t>16</a:t>
            </a:fld>
            <a:endParaRPr lang="en-US" dirty="0"/>
          </a:p>
        </p:txBody>
      </p:sp>
    </p:spTree>
    <p:extLst>
      <p:ext uri="{BB962C8B-B14F-4D97-AF65-F5344CB8AC3E}">
        <p14:creationId xmlns:p14="http://schemas.microsoft.com/office/powerpoint/2010/main" val="269731364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5E21A7A-A841-4976-BBD4-1A7C895EC389}" type="slidenum">
              <a:rPr lang="en-US" smtClean="0"/>
              <a:pPr/>
              <a:t>17</a:t>
            </a:fld>
            <a:endParaRPr lang="en-US" dirty="0"/>
          </a:p>
        </p:txBody>
      </p:sp>
    </p:spTree>
    <p:extLst>
      <p:ext uri="{BB962C8B-B14F-4D97-AF65-F5344CB8AC3E}">
        <p14:creationId xmlns:p14="http://schemas.microsoft.com/office/powerpoint/2010/main" val="17844418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5E21A7A-A841-4976-BBD4-1A7C895EC389}" type="slidenum">
              <a:rPr lang="en-US" smtClean="0"/>
              <a:pPr/>
              <a:t>18</a:t>
            </a:fld>
            <a:endParaRPr lang="en-US" dirty="0"/>
          </a:p>
        </p:txBody>
      </p:sp>
    </p:spTree>
    <p:extLst>
      <p:ext uri="{BB962C8B-B14F-4D97-AF65-F5344CB8AC3E}">
        <p14:creationId xmlns:p14="http://schemas.microsoft.com/office/powerpoint/2010/main" val="219377689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5E21A7A-A841-4976-BBD4-1A7C895EC389}" type="slidenum">
              <a:rPr lang="en-US" smtClean="0"/>
              <a:pPr/>
              <a:t>19</a:t>
            </a:fld>
            <a:endParaRPr lang="en-US" dirty="0"/>
          </a:p>
        </p:txBody>
      </p:sp>
    </p:spTree>
    <p:extLst>
      <p:ext uri="{BB962C8B-B14F-4D97-AF65-F5344CB8AC3E}">
        <p14:creationId xmlns:p14="http://schemas.microsoft.com/office/powerpoint/2010/main" val="369932164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5E21A7A-A841-4976-BBD4-1A7C895EC389}" type="slidenum">
              <a:rPr lang="en-US" smtClean="0"/>
              <a:pPr/>
              <a:t>21</a:t>
            </a:fld>
            <a:endParaRPr lang="en-US" dirty="0"/>
          </a:p>
        </p:txBody>
      </p:sp>
    </p:spTree>
    <p:extLst>
      <p:ext uri="{BB962C8B-B14F-4D97-AF65-F5344CB8AC3E}">
        <p14:creationId xmlns:p14="http://schemas.microsoft.com/office/powerpoint/2010/main" val="285064775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5E21A7A-A841-4976-BBD4-1A7C895EC389}" type="slidenum">
              <a:rPr lang="en-US" smtClean="0"/>
              <a:pPr/>
              <a:t>24</a:t>
            </a:fld>
            <a:endParaRPr lang="en-US" dirty="0"/>
          </a:p>
        </p:txBody>
      </p:sp>
    </p:spTree>
    <p:extLst>
      <p:ext uri="{BB962C8B-B14F-4D97-AF65-F5344CB8AC3E}">
        <p14:creationId xmlns:p14="http://schemas.microsoft.com/office/powerpoint/2010/main" val="111467806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5E21A7A-A841-4976-BBD4-1A7C895EC389}" type="slidenum">
              <a:rPr lang="en-US" smtClean="0"/>
              <a:pPr/>
              <a:t>28</a:t>
            </a:fld>
            <a:endParaRPr lang="en-US" dirty="0"/>
          </a:p>
        </p:txBody>
      </p:sp>
    </p:spTree>
    <p:extLst>
      <p:ext uri="{BB962C8B-B14F-4D97-AF65-F5344CB8AC3E}">
        <p14:creationId xmlns:p14="http://schemas.microsoft.com/office/powerpoint/2010/main" val="133666556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5E21A7A-A841-4976-BBD4-1A7C895EC389}" type="slidenum">
              <a:rPr lang="en-US" smtClean="0"/>
              <a:pPr/>
              <a:t>29</a:t>
            </a:fld>
            <a:endParaRPr lang="en-US" dirty="0"/>
          </a:p>
        </p:txBody>
      </p:sp>
    </p:spTree>
    <p:extLst>
      <p:ext uri="{BB962C8B-B14F-4D97-AF65-F5344CB8AC3E}">
        <p14:creationId xmlns:p14="http://schemas.microsoft.com/office/powerpoint/2010/main" val="62688623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5E21A7A-A841-4976-BBD4-1A7C895EC389}" type="slidenum">
              <a:rPr lang="en-US" smtClean="0"/>
              <a:pPr/>
              <a:t>33</a:t>
            </a:fld>
            <a:endParaRPr lang="en-US" dirty="0"/>
          </a:p>
        </p:txBody>
      </p:sp>
    </p:spTree>
    <p:extLst>
      <p:ext uri="{BB962C8B-B14F-4D97-AF65-F5344CB8AC3E}">
        <p14:creationId xmlns:p14="http://schemas.microsoft.com/office/powerpoint/2010/main" val="419211367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5E21A7A-A841-4976-BBD4-1A7C895EC389}" type="slidenum">
              <a:rPr lang="en-US" smtClean="0"/>
              <a:pPr/>
              <a:t>34</a:t>
            </a:fld>
            <a:endParaRPr lang="en-US" dirty="0"/>
          </a:p>
        </p:txBody>
      </p:sp>
    </p:spTree>
    <p:extLst>
      <p:ext uri="{BB962C8B-B14F-4D97-AF65-F5344CB8AC3E}">
        <p14:creationId xmlns:p14="http://schemas.microsoft.com/office/powerpoint/2010/main" val="238957249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5E21A7A-A841-4976-BBD4-1A7C895EC389}" type="slidenum">
              <a:rPr lang="en-US" smtClean="0"/>
              <a:pPr/>
              <a:t>35</a:t>
            </a:fld>
            <a:endParaRPr lang="en-US" dirty="0"/>
          </a:p>
        </p:txBody>
      </p:sp>
    </p:spTree>
    <p:extLst>
      <p:ext uri="{BB962C8B-B14F-4D97-AF65-F5344CB8AC3E}">
        <p14:creationId xmlns:p14="http://schemas.microsoft.com/office/powerpoint/2010/main" val="144559380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gradFill>
          <a:gsLst>
            <a:gs pos="100000">
              <a:schemeClr val="accent3"/>
            </a:gs>
            <a:gs pos="0">
              <a:schemeClr val="accent1"/>
            </a:gs>
          </a:gsLst>
          <a:lin ang="1440000" scaled="0"/>
        </a:gradFill>
        <a:effectLst/>
      </p:bgPr>
    </p:bg>
    <p:spTree>
      <p:nvGrpSpPr>
        <p:cNvPr id="1" name=""/>
        <p:cNvGrpSpPr/>
        <p:nvPr/>
      </p:nvGrpSpPr>
      <p:grpSpPr>
        <a:xfrm>
          <a:off x="0" y="0"/>
          <a:ext cx="0" cy="0"/>
          <a:chOff x="0" y="0"/>
          <a:chExt cx="0" cy="0"/>
        </a:xfrm>
      </p:grpSpPr>
      <p:grpSp>
        <p:nvGrpSpPr>
          <p:cNvPr id="26" name="Group 25"/>
          <p:cNvGrpSpPr/>
          <p:nvPr/>
        </p:nvGrpSpPr>
        <p:grpSpPr>
          <a:xfrm>
            <a:off x="-1" y="2"/>
            <a:ext cx="12192001" cy="6858639"/>
            <a:chOff x="-1" y="-1"/>
            <a:chExt cx="12192001" cy="6858639"/>
          </a:xfrm>
        </p:grpSpPr>
        <p:sp>
          <p:nvSpPr>
            <p:cNvPr id="24" name="Freeform 19"/>
            <p:cNvSpPr>
              <a:spLocks/>
            </p:cNvSpPr>
            <p:nvPr/>
          </p:nvSpPr>
          <p:spPr bwMode="auto">
            <a:xfrm>
              <a:off x="831769" y="-1"/>
              <a:ext cx="10777861" cy="6858639"/>
            </a:xfrm>
            <a:custGeom>
              <a:avLst/>
              <a:gdLst>
                <a:gd name="T0" fmla="*/ 3840 w 8030"/>
                <a:gd name="T1" fmla="*/ 0 h 5110"/>
                <a:gd name="T2" fmla="*/ 0 w 8030"/>
                <a:gd name="T3" fmla="*/ 0 h 5110"/>
                <a:gd name="T4" fmla="*/ 6337 w 8030"/>
                <a:gd name="T5" fmla="*/ 5110 h 5110"/>
                <a:gd name="T6" fmla="*/ 8030 w 8030"/>
                <a:gd name="T7" fmla="*/ 5110 h 5110"/>
                <a:gd name="T8" fmla="*/ 3840 w 8030"/>
                <a:gd name="T9" fmla="*/ 0 h 5110"/>
              </a:gdLst>
              <a:ahLst/>
              <a:cxnLst>
                <a:cxn ang="0">
                  <a:pos x="T0" y="T1"/>
                </a:cxn>
                <a:cxn ang="0">
                  <a:pos x="T2" y="T3"/>
                </a:cxn>
                <a:cxn ang="0">
                  <a:pos x="T4" y="T5"/>
                </a:cxn>
                <a:cxn ang="0">
                  <a:pos x="T6" y="T7"/>
                </a:cxn>
                <a:cxn ang="0">
                  <a:pos x="T8" y="T9"/>
                </a:cxn>
              </a:cxnLst>
              <a:rect l="0" t="0" r="r" b="b"/>
              <a:pathLst>
                <a:path w="8030" h="5110">
                  <a:moveTo>
                    <a:pt x="3840" y="0"/>
                  </a:moveTo>
                  <a:lnTo>
                    <a:pt x="0" y="0"/>
                  </a:lnTo>
                  <a:lnTo>
                    <a:pt x="6337" y="5110"/>
                  </a:lnTo>
                  <a:lnTo>
                    <a:pt x="8030" y="5110"/>
                  </a:lnTo>
                  <a:lnTo>
                    <a:pt x="3840" y="0"/>
                  </a:lnTo>
                  <a:close/>
                </a:path>
              </a:pathLst>
            </a:custGeom>
            <a:gradFill>
              <a:gsLst>
                <a:gs pos="100000">
                  <a:schemeClr val="accent3">
                    <a:lumMod val="50000"/>
                    <a:alpha val="20000"/>
                  </a:schemeClr>
                </a:gs>
                <a:gs pos="0">
                  <a:schemeClr val="accent2">
                    <a:alpha val="25000"/>
                  </a:schemeClr>
                </a:gs>
              </a:gsLst>
              <a:lin ang="0" scaled="0"/>
            </a:gradFill>
            <a:ln>
              <a:noFill/>
            </a:ln>
          </p:spPr>
          <p:txBody>
            <a:bodyPr vert="horz" wrap="square" lIns="91440" tIns="45720" rIns="91440" bIns="45720" numCol="1" anchor="t" anchorCtr="0" compatLnSpc="1">
              <a:prstTxWarp prst="textNoShape">
                <a:avLst/>
              </a:prstTxWarp>
            </a:bodyPr>
            <a:lstStyle/>
            <a:p>
              <a:endParaRPr lang="en-US" sz="1350" dirty="0"/>
            </a:p>
          </p:txBody>
        </p:sp>
        <p:sp>
          <p:nvSpPr>
            <p:cNvPr id="19" name="Freeform 14"/>
            <p:cNvSpPr>
              <a:spLocks/>
            </p:cNvSpPr>
            <p:nvPr/>
          </p:nvSpPr>
          <p:spPr bwMode="auto">
            <a:xfrm>
              <a:off x="347084" y="-1"/>
              <a:ext cx="10318828" cy="6858639"/>
            </a:xfrm>
            <a:custGeom>
              <a:avLst/>
              <a:gdLst>
                <a:gd name="T0" fmla="*/ 7688 w 7688"/>
                <a:gd name="T1" fmla="*/ 0 h 5110"/>
                <a:gd name="T2" fmla="*/ 5495 w 7688"/>
                <a:gd name="T3" fmla="*/ 0 h 5110"/>
                <a:gd name="T4" fmla="*/ 0 w 7688"/>
                <a:gd name="T5" fmla="*/ 5110 h 5110"/>
                <a:gd name="T6" fmla="*/ 5050 w 7688"/>
                <a:gd name="T7" fmla="*/ 5110 h 5110"/>
                <a:gd name="T8" fmla="*/ 7495 w 7688"/>
                <a:gd name="T9" fmla="*/ 376 h 5110"/>
                <a:gd name="T10" fmla="*/ 7688 w 7688"/>
                <a:gd name="T11" fmla="*/ 0 h 5110"/>
              </a:gdLst>
              <a:ahLst/>
              <a:cxnLst>
                <a:cxn ang="0">
                  <a:pos x="T0" y="T1"/>
                </a:cxn>
                <a:cxn ang="0">
                  <a:pos x="T2" y="T3"/>
                </a:cxn>
                <a:cxn ang="0">
                  <a:pos x="T4" y="T5"/>
                </a:cxn>
                <a:cxn ang="0">
                  <a:pos x="T6" y="T7"/>
                </a:cxn>
                <a:cxn ang="0">
                  <a:pos x="T8" y="T9"/>
                </a:cxn>
                <a:cxn ang="0">
                  <a:pos x="T10" y="T11"/>
                </a:cxn>
              </a:cxnLst>
              <a:rect l="0" t="0" r="r" b="b"/>
              <a:pathLst>
                <a:path w="7688" h="5110">
                  <a:moveTo>
                    <a:pt x="7688" y="0"/>
                  </a:moveTo>
                  <a:lnTo>
                    <a:pt x="5495" y="0"/>
                  </a:lnTo>
                  <a:lnTo>
                    <a:pt x="0" y="5110"/>
                  </a:lnTo>
                  <a:lnTo>
                    <a:pt x="5050" y="5110"/>
                  </a:lnTo>
                  <a:lnTo>
                    <a:pt x="7495" y="376"/>
                  </a:lnTo>
                  <a:lnTo>
                    <a:pt x="7688" y="0"/>
                  </a:lnTo>
                  <a:close/>
                </a:path>
              </a:pathLst>
            </a:custGeom>
            <a:gradFill>
              <a:gsLst>
                <a:gs pos="100000">
                  <a:schemeClr val="accent1">
                    <a:lumMod val="75000"/>
                    <a:alpha val="30000"/>
                  </a:schemeClr>
                </a:gs>
                <a:gs pos="0">
                  <a:schemeClr val="accent2">
                    <a:alpha val="20000"/>
                  </a:schemeClr>
                </a:gs>
              </a:gsLst>
              <a:lin ang="1980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sp>
          <p:nvSpPr>
            <p:cNvPr id="14" name="Freeform 9"/>
            <p:cNvSpPr>
              <a:spLocks/>
            </p:cNvSpPr>
            <p:nvPr/>
          </p:nvSpPr>
          <p:spPr bwMode="auto">
            <a:xfrm>
              <a:off x="-1" y="398050"/>
              <a:ext cx="12192001" cy="5753528"/>
            </a:xfrm>
            <a:custGeom>
              <a:avLst/>
              <a:gdLst>
                <a:gd name="T0" fmla="*/ 0 w 9078"/>
                <a:gd name="T1" fmla="*/ 0 h 4284"/>
                <a:gd name="T2" fmla="*/ 0 w 9078"/>
                <a:gd name="T3" fmla="*/ 3607 h 4284"/>
                <a:gd name="T4" fmla="*/ 9078 w 9078"/>
                <a:gd name="T5" fmla="*/ 4284 h 4284"/>
                <a:gd name="T6" fmla="*/ 9078 w 9078"/>
                <a:gd name="T7" fmla="*/ 2703 h 4284"/>
                <a:gd name="T8" fmla="*/ 0 w 9078"/>
                <a:gd name="T9" fmla="*/ 0 h 4284"/>
              </a:gdLst>
              <a:ahLst/>
              <a:cxnLst>
                <a:cxn ang="0">
                  <a:pos x="T0" y="T1"/>
                </a:cxn>
                <a:cxn ang="0">
                  <a:pos x="T2" y="T3"/>
                </a:cxn>
                <a:cxn ang="0">
                  <a:pos x="T4" y="T5"/>
                </a:cxn>
                <a:cxn ang="0">
                  <a:pos x="T6" y="T7"/>
                </a:cxn>
                <a:cxn ang="0">
                  <a:pos x="T8" y="T9"/>
                </a:cxn>
              </a:cxnLst>
              <a:rect l="0" t="0" r="r" b="b"/>
              <a:pathLst>
                <a:path w="9078" h="4284">
                  <a:moveTo>
                    <a:pt x="0" y="0"/>
                  </a:moveTo>
                  <a:lnTo>
                    <a:pt x="0" y="3607"/>
                  </a:lnTo>
                  <a:lnTo>
                    <a:pt x="9078" y="4284"/>
                  </a:lnTo>
                  <a:lnTo>
                    <a:pt x="9078" y="2703"/>
                  </a:lnTo>
                  <a:lnTo>
                    <a:pt x="0" y="0"/>
                  </a:lnTo>
                  <a:close/>
                </a:path>
              </a:pathLst>
            </a:custGeom>
            <a:gradFill>
              <a:gsLst>
                <a:gs pos="51800">
                  <a:schemeClr val="accent3">
                    <a:alpha val="30000"/>
                  </a:schemeClr>
                </a:gs>
                <a:gs pos="100000">
                  <a:schemeClr val="accent2">
                    <a:alpha val="10000"/>
                  </a:schemeClr>
                </a:gs>
                <a:gs pos="0">
                  <a:schemeClr val="accent2">
                    <a:alpha val="20000"/>
                  </a:schemeClr>
                </a:gs>
              </a:gsLst>
              <a:lin ang="66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sp>
          <p:nvSpPr>
            <p:cNvPr id="10" name="Freeform 5"/>
            <p:cNvSpPr>
              <a:spLocks/>
            </p:cNvSpPr>
            <p:nvPr/>
          </p:nvSpPr>
          <p:spPr bwMode="auto">
            <a:xfrm>
              <a:off x="1447222" y="475725"/>
              <a:ext cx="10744778" cy="6382913"/>
            </a:xfrm>
            <a:custGeom>
              <a:avLst/>
              <a:gdLst>
                <a:gd name="T0" fmla="*/ 7968 w 7968"/>
                <a:gd name="T1" fmla="*/ 0 h 4740"/>
                <a:gd name="T2" fmla="*/ 0 w 7968"/>
                <a:gd name="T3" fmla="*/ 4731 h 4740"/>
                <a:gd name="T4" fmla="*/ 5164 w 7968"/>
                <a:gd name="T5" fmla="*/ 4740 h 4740"/>
                <a:gd name="T6" fmla="*/ 7968 w 7968"/>
                <a:gd name="T7" fmla="*/ 1580 h 4740"/>
                <a:gd name="T8" fmla="*/ 7968 w 7968"/>
                <a:gd name="T9" fmla="*/ 0 h 4740"/>
                <a:gd name="connsiteX0" fmla="*/ 10015 w 10015"/>
                <a:gd name="connsiteY0" fmla="*/ 0 h 10001"/>
                <a:gd name="connsiteX1" fmla="*/ 0 w 10015"/>
                <a:gd name="connsiteY1" fmla="*/ 10001 h 10001"/>
                <a:gd name="connsiteX2" fmla="*/ 6496 w 10015"/>
                <a:gd name="connsiteY2" fmla="*/ 10000 h 10001"/>
                <a:gd name="connsiteX3" fmla="*/ 10015 w 10015"/>
                <a:gd name="connsiteY3" fmla="*/ 3333 h 10001"/>
                <a:gd name="connsiteX4" fmla="*/ 10015 w 10015"/>
                <a:gd name="connsiteY4" fmla="*/ 0 h 100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15" h="10001">
                  <a:moveTo>
                    <a:pt x="10015" y="0"/>
                  </a:moveTo>
                  <a:lnTo>
                    <a:pt x="0" y="10001"/>
                  </a:lnTo>
                  <a:lnTo>
                    <a:pt x="6496" y="10000"/>
                  </a:lnTo>
                  <a:lnTo>
                    <a:pt x="10015" y="3333"/>
                  </a:lnTo>
                  <a:lnTo>
                    <a:pt x="10015" y="0"/>
                  </a:lnTo>
                  <a:close/>
                </a:path>
              </a:pathLst>
            </a:custGeom>
            <a:gradFill>
              <a:gsLst>
                <a:gs pos="100000">
                  <a:schemeClr val="accent2">
                    <a:alpha val="10000"/>
                  </a:schemeClr>
                </a:gs>
                <a:gs pos="0">
                  <a:schemeClr val="accent2">
                    <a:alpha val="10000"/>
                  </a:schemeClr>
                </a:gs>
              </a:gsLst>
              <a:lin ang="144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grpSp>
      <p:grpSp>
        <p:nvGrpSpPr>
          <p:cNvPr id="29" name="Group 28" descr="abstract background design"/>
          <p:cNvGrpSpPr/>
          <p:nvPr/>
        </p:nvGrpSpPr>
        <p:grpSpPr>
          <a:xfrm>
            <a:off x="1" y="-638"/>
            <a:ext cx="12201527" cy="6858638"/>
            <a:chOff x="0" y="618575"/>
            <a:chExt cx="12201526" cy="6858638"/>
          </a:xfrm>
        </p:grpSpPr>
        <p:sp>
          <p:nvSpPr>
            <p:cNvPr id="27" name="Rectangle 26"/>
            <p:cNvSpPr/>
            <p:nvPr/>
          </p:nvSpPr>
          <p:spPr>
            <a:xfrm>
              <a:off x="0" y="618575"/>
              <a:ext cx="12192000" cy="6858638"/>
            </a:xfrm>
            <a:prstGeom prst="rect">
              <a:avLst/>
            </a:prstGeom>
            <a:gradFill>
              <a:gsLst>
                <a:gs pos="100000">
                  <a:schemeClr val="accent3">
                    <a:alpha val="0"/>
                  </a:schemeClr>
                </a:gs>
                <a:gs pos="0">
                  <a:schemeClr val="accent2">
                    <a:alpha val="5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8" name="Rectangle 27"/>
            <p:cNvSpPr/>
            <p:nvPr/>
          </p:nvSpPr>
          <p:spPr>
            <a:xfrm>
              <a:off x="9526" y="618894"/>
              <a:ext cx="12192000" cy="6858001"/>
            </a:xfrm>
            <a:prstGeom prst="rect">
              <a:avLst/>
            </a:prstGeom>
            <a:gradFill>
              <a:gsLst>
                <a:gs pos="67000">
                  <a:schemeClr val="accent3">
                    <a:alpha val="0"/>
                  </a:schemeClr>
                </a:gs>
                <a:gs pos="0">
                  <a:schemeClr val="accent2">
                    <a:alpha val="20000"/>
                  </a:scheme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sp>
        <p:nvSpPr>
          <p:cNvPr id="2" name="Title 1"/>
          <p:cNvSpPr>
            <a:spLocks noGrp="1"/>
          </p:cNvSpPr>
          <p:nvPr>
            <p:ph type="ctrTitle"/>
          </p:nvPr>
        </p:nvSpPr>
        <p:spPr>
          <a:xfrm>
            <a:off x="2171701" y="2386584"/>
            <a:ext cx="9175668" cy="2852928"/>
          </a:xfrm>
        </p:spPr>
        <p:txBody>
          <a:bodyPr anchor="b"/>
          <a:lstStyle>
            <a:lvl1pPr algn="l">
              <a:defRPr sz="4500">
                <a:solidFill>
                  <a:schemeClr val="tx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2171701" y="5296060"/>
            <a:ext cx="9175668" cy="1561622"/>
          </a:xfrm>
        </p:spPr>
        <p:txBody>
          <a:bodyPr/>
          <a:lstStyle>
            <a:lvl1pPr marL="0" indent="0" algn="l">
              <a:buNone/>
              <a:defRPr sz="1800" b="0">
                <a:solidFill>
                  <a:schemeClr val="tx2"/>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90FFEE5F-65BB-4268-AC17-D19CED90FB82}" type="datetimeFigureOut">
              <a:rPr lang="en-US" smtClean="0"/>
              <a:t>5/25/2016</a:t>
            </a:fld>
            <a:endParaRPr lang="en-US" dirty="0"/>
          </a:p>
        </p:txBody>
      </p:sp>
      <p:sp>
        <p:nvSpPr>
          <p:cNvPr id="5" name="Footer Placeholder 4"/>
          <p:cNvSpPr>
            <a:spLocks noGrp="1"/>
          </p:cNvSpPr>
          <p:nvPr>
            <p:ph type="ftr" sz="quarter" idx="11"/>
          </p:nvPr>
        </p:nvSpPr>
        <p:spPr/>
        <p:txBody>
          <a:bodyPr/>
          <a:lstStyle>
            <a:lvl1pPr>
              <a:defRPr>
                <a:solidFill>
                  <a:schemeClr val="tx2"/>
                </a:solidFill>
              </a:defRPr>
            </a:lvl1pPr>
          </a:lstStyle>
          <a:p>
            <a:r>
              <a:rPr lang="en-US" smtClean="0"/>
              <a:t>Copyright 2012 John Wiley &amp; Sons, Inc.</a:t>
            </a:r>
            <a:endParaRPr lang="en-US" dirty="0"/>
          </a:p>
        </p:txBody>
      </p:sp>
      <p:sp>
        <p:nvSpPr>
          <p:cNvPr id="6" name="Slide Number Placeholder 5"/>
          <p:cNvSpPr>
            <a:spLocks noGrp="1"/>
          </p:cNvSpPr>
          <p:nvPr>
            <p:ph type="sldNum" sz="quarter" idx="12"/>
          </p:nvPr>
        </p:nvSpPr>
        <p:spPr/>
        <p:txBody>
          <a:bodyPr/>
          <a:lstStyle>
            <a:lvl1pPr>
              <a:defRPr>
                <a:solidFill>
                  <a:schemeClr val="tx2"/>
                </a:solidFill>
              </a:defRPr>
            </a:lvl1pPr>
          </a:lstStyle>
          <a:p>
            <a:r>
              <a:rPr lang="en-US" smtClean="0"/>
              <a:t>8-</a:t>
            </a:r>
            <a:fld id="{4C0BDC54-7FBA-410E-843C-F866E66B0366}" type="slidenum">
              <a:rPr lang="en-US" smtClean="0"/>
              <a:pPr/>
              <a:t>‹#›</a:t>
            </a:fld>
            <a:endParaRPr lang="en-US" dirty="0"/>
          </a:p>
        </p:txBody>
      </p:sp>
      <p:sp>
        <p:nvSpPr>
          <p:cNvPr id="15" name="Freeform 10"/>
          <p:cNvSpPr>
            <a:spLocks/>
          </p:cNvSpPr>
          <p:nvPr/>
        </p:nvSpPr>
        <p:spPr bwMode="auto">
          <a:xfrm>
            <a:off x="-1109664" y="28575"/>
            <a:ext cx="14411327" cy="6800850"/>
          </a:xfrm>
          <a:custGeom>
            <a:avLst/>
            <a:gdLst>
              <a:gd name="T0" fmla="*/ 0 w 9078"/>
              <a:gd name="T1" fmla="*/ 0 h 4284"/>
              <a:gd name="T2" fmla="*/ 0 w 9078"/>
              <a:gd name="T3" fmla="*/ 3607 h 4284"/>
              <a:gd name="T4" fmla="*/ 9078 w 9078"/>
              <a:gd name="T5" fmla="*/ 4284 h 4284"/>
              <a:gd name="T6" fmla="*/ 9078 w 9078"/>
              <a:gd name="T7" fmla="*/ 2703 h 4284"/>
              <a:gd name="T8" fmla="*/ 0 w 9078"/>
              <a:gd name="T9" fmla="*/ 0 h 4284"/>
            </a:gdLst>
            <a:ahLst/>
            <a:cxnLst>
              <a:cxn ang="0">
                <a:pos x="T0" y="T1"/>
              </a:cxn>
              <a:cxn ang="0">
                <a:pos x="T2" y="T3"/>
              </a:cxn>
              <a:cxn ang="0">
                <a:pos x="T4" y="T5"/>
              </a:cxn>
              <a:cxn ang="0">
                <a:pos x="T6" y="T7"/>
              </a:cxn>
              <a:cxn ang="0">
                <a:pos x="T8" y="T9"/>
              </a:cxn>
            </a:cxnLst>
            <a:rect l="0" t="0" r="r" b="b"/>
            <a:pathLst>
              <a:path w="9078" h="4284">
                <a:moveTo>
                  <a:pt x="0" y="0"/>
                </a:moveTo>
                <a:lnTo>
                  <a:pt x="0" y="3607"/>
                </a:lnTo>
                <a:lnTo>
                  <a:pt x="9078" y="4284"/>
                </a:lnTo>
                <a:lnTo>
                  <a:pt x="9078" y="2703"/>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p>
        </p:txBody>
      </p:sp>
      <p:sp>
        <p:nvSpPr>
          <p:cNvPr id="20" name="Freeform 15"/>
          <p:cNvSpPr>
            <a:spLocks/>
          </p:cNvSpPr>
          <p:nvPr/>
        </p:nvSpPr>
        <p:spPr bwMode="auto">
          <a:xfrm>
            <a:off x="-3174" y="-627063"/>
            <a:ext cx="12204700" cy="8112126"/>
          </a:xfrm>
          <a:custGeom>
            <a:avLst/>
            <a:gdLst>
              <a:gd name="T0" fmla="*/ 7688 w 7688"/>
              <a:gd name="T1" fmla="*/ 0 h 5110"/>
              <a:gd name="T2" fmla="*/ 5495 w 7688"/>
              <a:gd name="T3" fmla="*/ 0 h 5110"/>
              <a:gd name="T4" fmla="*/ 0 w 7688"/>
              <a:gd name="T5" fmla="*/ 5110 h 5110"/>
              <a:gd name="T6" fmla="*/ 5050 w 7688"/>
              <a:gd name="T7" fmla="*/ 5110 h 5110"/>
              <a:gd name="T8" fmla="*/ 7495 w 7688"/>
              <a:gd name="T9" fmla="*/ 376 h 5110"/>
              <a:gd name="T10" fmla="*/ 7688 w 7688"/>
              <a:gd name="T11" fmla="*/ 0 h 5110"/>
            </a:gdLst>
            <a:ahLst/>
            <a:cxnLst>
              <a:cxn ang="0">
                <a:pos x="T0" y="T1"/>
              </a:cxn>
              <a:cxn ang="0">
                <a:pos x="T2" y="T3"/>
              </a:cxn>
              <a:cxn ang="0">
                <a:pos x="T4" y="T5"/>
              </a:cxn>
              <a:cxn ang="0">
                <a:pos x="T6" y="T7"/>
              </a:cxn>
              <a:cxn ang="0">
                <a:pos x="T8" y="T9"/>
              </a:cxn>
              <a:cxn ang="0">
                <a:pos x="T10" y="T11"/>
              </a:cxn>
            </a:cxnLst>
            <a:rect l="0" t="0" r="r" b="b"/>
            <a:pathLst>
              <a:path w="7688" h="5110">
                <a:moveTo>
                  <a:pt x="7688" y="0"/>
                </a:moveTo>
                <a:lnTo>
                  <a:pt x="5495" y="0"/>
                </a:lnTo>
                <a:lnTo>
                  <a:pt x="0" y="5110"/>
                </a:lnTo>
                <a:lnTo>
                  <a:pt x="5050" y="5110"/>
                </a:lnTo>
                <a:lnTo>
                  <a:pt x="7495" y="376"/>
                </a:lnTo>
                <a:lnTo>
                  <a:pt x="768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p>
        </p:txBody>
      </p:sp>
      <p:pic>
        <p:nvPicPr>
          <p:cNvPr id="17" name="Picture 16" descr="Office Mix Logo"/>
          <p:cNvPicPr>
            <a:picLocks noChangeAspect="1"/>
          </p:cNvPicPr>
          <p:nvPr/>
        </p:nvPicPr>
        <p:blipFill rotWithShape="1">
          <a:blip r:embed="rId2" cstate="print">
            <a:extLst>
              <a:ext uri="{28A0092B-C50C-407E-A947-70E740481C1C}">
                <a14:useLocalDpi xmlns:a14="http://schemas.microsoft.com/office/drawing/2010/main" val="0"/>
              </a:ext>
            </a:extLst>
          </a:blip>
          <a:srcRect r="76197"/>
          <a:stretch/>
        </p:blipFill>
        <p:spPr>
          <a:xfrm>
            <a:off x="868514" y="4100388"/>
            <a:ext cx="1240639" cy="1440426"/>
          </a:xfrm>
          <a:prstGeom prst="rect">
            <a:avLst/>
          </a:prstGeom>
        </p:spPr>
      </p:pic>
    </p:spTree>
    <p:extLst>
      <p:ext uri="{BB962C8B-B14F-4D97-AF65-F5344CB8AC3E}">
        <p14:creationId xmlns:p14="http://schemas.microsoft.com/office/powerpoint/2010/main" val="3462503164"/>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extLst mod="1">
    <p:ext uri="{DCECCB84-F9BA-43D5-87BE-67443E8EF086}">
      <p15:sldGuideLst xmlns:p15="http://schemas.microsoft.com/office/powerpoint/2012/main" xmlns="">
        <p15:guide id="1" orient="horz" pos="216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glow" dir="tl">
                <a:rot lat="0" lon="0" rev="5400000"/>
              </a:lightRig>
            </a:scene3d>
            <a:sp3d contourW="12700">
              <a:bevelT w="25400" h="25400"/>
              <a:contourClr>
                <a:schemeClr val="accent6">
                  <a:shade val="73000"/>
                </a:schemeClr>
              </a:contourClr>
            </a:sp3d>
          </a:bodyPr>
          <a:lstStyle>
            <a:lvl1pPr>
              <a:defRPr b="1" cap="none" spc="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0FFEE5F-65BB-4268-AC17-D19CED90FB82}" type="datetimeFigureOut">
              <a:rPr lang="en-US" smtClean="0"/>
              <a:t>5/25/2016</a:t>
            </a:fld>
            <a:endParaRPr lang="en-US" dirty="0"/>
          </a:p>
        </p:txBody>
      </p:sp>
      <p:sp>
        <p:nvSpPr>
          <p:cNvPr id="5" name="Footer Placeholder 4"/>
          <p:cNvSpPr>
            <a:spLocks noGrp="1"/>
          </p:cNvSpPr>
          <p:nvPr>
            <p:ph type="ftr" sz="quarter" idx="11"/>
          </p:nvPr>
        </p:nvSpPr>
        <p:spPr/>
        <p:txBody>
          <a:bodyPr/>
          <a:lstStyle/>
          <a:p>
            <a:r>
              <a:rPr lang="en-US" smtClean="0"/>
              <a:t>Copyright 2012 John Wiley &amp; Sons, Inc.</a:t>
            </a:r>
            <a:endParaRPr lang="en-US" dirty="0"/>
          </a:p>
        </p:txBody>
      </p:sp>
      <p:sp>
        <p:nvSpPr>
          <p:cNvPr id="6" name="Slide Number Placeholder 5"/>
          <p:cNvSpPr>
            <a:spLocks noGrp="1"/>
          </p:cNvSpPr>
          <p:nvPr>
            <p:ph type="sldNum" sz="quarter" idx="12"/>
          </p:nvPr>
        </p:nvSpPr>
        <p:spPr/>
        <p:txBody>
          <a:bodyPr/>
          <a:lstStyle/>
          <a:p>
            <a:r>
              <a:rPr lang="en-US" smtClean="0"/>
              <a:t>8-</a:t>
            </a:r>
            <a:fld id="{4C0BDC54-7FBA-410E-843C-F866E66B0366}" type="slidenum">
              <a:rPr lang="en-US" smtClean="0"/>
              <a:pPr/>
              <a:t>‹#›</a:t>
            </a:fld>
            <a:endParaRPr lang="en-US" dirty="0"/>
          </a:p>
        </p:txBody>
      </p:sp>
    </p:spTree>
    <p:extLst>
      <p:ext uri="{BB962C8B-B14F-4D97-AF65-F5344CB8AC3E}">
        <p14:creationId xmlns:p14="http://schemas.microsoft.com/office/powerpoint/2010/main" val="183788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No 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lvl1pPr marL="0" indent="0">
              <a:buNone/>
              <a:defRPr b="1"/>
            </a:lvl1pPr>
            <a:lvl2pPr marL="0" indent="0">
              <a:buNone/>
              <a:defRPr/>
            </a:lvl2pPr>
            <a:lvl3pPr marL="0" indent="0">
              <a:buNone/>
              <a:defRPr/>
            </a:lvl3pPr>
            <a:lvl4pPr marL="0" indent="0">
              <a:buNone/>
              <a:defRPr/>
            </a:lvl4pPr>
            <a:lvl5pPr marL="0" indent="0">
              <a:buNone/>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5B4CCE7-FB20-49BD-8561-3AAF5A5DDC49}" type="datetime1">
              <a:rPr lang="en-US" smtClean="0"/>
              <a:pPr/>
              <a:t>5/25/2016</a:t>
            </a:fld>
            <a:endParaRPr lang="en-US" dirty="0"/>
          </a:p>
        </p:txBody>
      </p:sp>
      <p:sp>
        <p:nvSpPr>
          <p:cNvPr id="5" name="Footer Placeholder 4"/>
          <p:cNvSpPr>
            <a:spLocks noGrp="1"/>
          </p:cNvSpPr>
          <p:nvPr>
            <p:ph type="ftr" sz="quarter" idx="11"/>
          </p:nvPr>
        </p:nvSpPr>
        <p:spPr/>
        <p:txBody>
          <a:bodyPr/>
          <a:lstStyle/>
          <a:p>
            <a:r>
              <a:rPr lang="en-US" smtClean="0"/>
              <a:t>Copyright 2012 John Wiley &amp; Sons, Inc.</a:t>
            </a:r>
            <a:endParaRPr lang="en-US" dirty="0"/>
          </a:p>
        </p:txBody>
      </p:sp>
      <p:sp>
        <p:nvSpPr>
          <p:cNvPr id="6" name="Slide Number Placeholder 5"/>
          <p:cNvSpPr>
            <a:spLocks noGrp="1"/>
          </p:cNvSpPr>
          <p:nvPr>
            <p:ph type="sldNum" sz="quarter" idx="12"/>
          </p:nvPr>
        </p:nvSpPr>
        <p:spPr/>
        <p:txBody>
          <a:bodyPr/>
          <a:lstStyle/>
          <a:p>
            <a:r>
              <a:rPr lang="en-US" smtClean="0"/>
              <a:t>8-</a:t>
            </a:r>
            <a:fld id="{4C0BDC54-7FBA-410E-843C-F866E66B0366}" type="slidenum">
              <a:rPr lang="en-US" smtClean="0"/>
              <a:pPr/>
              <a:t>‹#›</a:t>
            </a:fld>
            <a:endParaRPr lang="en-US" dirty="0"/>
          </a:p>
        </p:txBody>
      </p:sp>
    </p:spTree>
    <p:extLst>
      <p:ext uri="{BB962C8B-B14F-4D97-AF65-F5344CB8AC3E}">
        <p14:creationId xmlns:p14="http://schemas.microsoft.com/office/powerpoint/2010/main" val="1142595789"/>
      </p:ext>
    </p:extLst>
  </p:cSld>
  <p:clrMapOvr>
    <a:masterClrMapping/>
  </p:clrMapOvr>
  <p:timing>
    <p:tnLst>
      <p:par>
        <p:cTn id="1" dur="indefinite" restart="never" nodeType="tmRoot"/>
      </p:par>
    </p:tnLst>
  </p:timing>
  <p:hf hdr="0" dt="0"/>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a:gsLst>
            <a:gs pos="100000">
              <a:schemeClr val="accent1"/>
            </a:gs>
            <a:gs pos="0">
              <a:schemeClr val="accent3"/>
            </a:gs>
          </a:gsLst>
          <a:lin ang="19800000" scaled="0"/>
        </a:gradFill>
        <a:effectLst/>
      </p:bgPr>
    </p:bg>
    <p:spTree>
      <p:nvGrpSpPr>
        <p:cNvPr id="1" name=""/>
        <p:cNvGrpSpPr/>
        <p:nvPr/>
      </p:nvGrpSpPr>
      <p:grpSpPr>
        <a:xfrm>
          <a:off x="0" y="0"/>
          <a:ext cx="0" cy="0"/>
          <a:chOff x="0" y="0"/>
          <a:chExt cx="0" cy="0"/>
        </a:xfrm>
      </p:grpSpPr>
      <p:grpSp>
        <p:nvGrpSpPr>
          <p:cNvPr id="14" name="Group 13"/>
          <p:cNvGrpSpPr/>
          <p:nvPr/>
        </p:nvGrpSpPr>
        <p:grpSpPr>
          <a:xfrm flipH="1">
            <a:off x="-1" y="2"/>
            <a:ext cx="12192001" cy="6858639"/>
            <a:chOff x="-1" y="-1"/>
            <a:chExt cx="12192001" cy="6858639"/>
          </a:xfrm>
        </p:grpSpPr>
        <p:sp>
          <p:nvSpPr>
            <p:cNvPr id="15" name="Freeform 19"/>
            <p:cNvSpPr>
              <a:spLocks/>
            </p:cNvSpPr>
            <p:nvPr/>
          </p:nvSpPr>
          <p:spPr bwMode="auto">
            <a:xfrm>
              <a:off x="831769" y="-1"/>
              <a:ext cx="10777861" cy="6858639"/>
            </a:xfrm>
            <a:custGeom>
              <a:avLst/>
              <a:gdLst>
                <a:gd name="T0" fmla="*/ 3840 w 8030"/>
                <a:gd name="T1" fmla="*/ 0 h 5110"/>
                <a:gd name="T2" fmla="*/ 0 w 8030"/>
                <a:gd name="T3" fmla="*/ 0 h 5110"/>
                <a:gd name="T4" fmla="*/ 6337 w 8030"/>
                <a:gd name="T5" fmla="*/ 5110 h 5110"/>
                <a:gd name="T6" fmla="*/ 8030 w 8030"/>
                <a:gd name="T7" fmla="*/ 5110 h 5110"/>
                <a:gd name="T8" fmla="*/ 3840 w 8030"/>
                <a:gd name="T9" fmla="*/ 0 h 5110"/>
              </a:gdLst>
              <a:ahLst/>
              <a:cxnLst>
                <a:cxn ang="0">
                  <a:pos x="T0" y="T1"/>
                </a:cxn>
                <a:cxn ang="0">
                  <a:pos x="T2" y="T3"/>
                </a:cxn>
                <a:cxn ang="0">
                  <a:pos x="T4" y="T5"/>
                </a:cxn>
                <a:cxn ang="0">
                  <a:pos x="T6" y="T7"/>
                </a:cxn>
                <a:cxn ang="0">
                  <a:pos x="T8" y="T9"/>
                </a:cxn>
              </a:cxnLst>
              <a:rect l="0" t="0" r="r" b="b"/>
              <a:pathLst>
                <a:path w="8030" h="5110">
                  <a:moveTo>
                    <a:pt x="3840" y="0"/>
                  </a:moveTo>
                  <a:lnTo>
                    <a:pt x="0" y="0"/>
                  </a:lnTo>
                  <a:lnTo>
                    <a:pt x="6337" y="5110"/>
                  </a:lnTo>
                  <a:lnTo>
                    <a:pt x="8030" y="5110"/>
                  </a:lnTo>
                  <a:lnTo>
                    <a:pt x="3840" y="0"/>
                  </a:lnTo>
                  <a:close/>
                </a:path>
              </a:pathLst>
            </a:custGeom>
            <a:gradFill>
              <a:gsLst>
                <a:gs pos="100000">
                  <a:schemeClr val="accent3">
                    <a:lumMod val="50000"/>
                    <a:alpha val="20000"/>
                  </a:schemeClr>
                </a:gs>
                <a:gs pos="0">
                  <a:schemeClr val="accent2">
                    <a:alpha val="25000"/>
                  </a:schemeClr>
                </a:gs>
              </a:gsLst>
              <a:lin ang="0" scaled="0"/>
            </a:gradFill>
            <a:ln>
              <a:noFill/>
            </a:ln>
          </p:spPr>
          <p:txBody>
            <a:bodyPr vert="horz" wrap="square" lIns="91440" tIns="45720" rIns="91440" bIns="45720" numCol="1" anchor="t" anchorCtr="0" compatLnSpc="1">
              <a:prstTxWarp prst="textNoShape">
                <a:avLst/>
              </a:prstTxWarp>
            </a:bodyPr>
            <a:lstStyle/>
            <a:p>
              <a:endParaRPr lang="en-US" sz="1350" dirty="0"/>
            </a:p>
          </p:txBody>
        </p:sp>
        <p:sp>
          <p:nvSpPr>
            <p:cNvPr id="16" name="Freeform 14"/>
            <p:cNvSpPr>
              <a:spLocks/>
            </p:cNvSpPr>
            <p:nvPr/>
          </p:nvSpPr>
          <p:spPr bwMode="auto">
            <a:xfrm>
              <a:off x="347084" y="-1"/>
              <a:ext cx="10318828" cy="6858639"/>
            </a:xfrm>
            <a:custGeom>
              <a:avLst/>
              <a:gdLst>
                <a:gd name="T0" fmla="*/ 7688 w 7688"/>
                <a:gd name="T1" fmla="*/ 0 h 5110"/>
                <a:gd name="T2" fmla="*/ 5495 w 7688"/>
                <a:gd name="T3" fmla="*/ 0 h 5110"/>
                <a:gd name="T4" fmla="*/ 0 w 7688"/>
                <a:gd name="T5" fmla="*/ 5110 h 5110"/>
                <a:gd name="T6" fmla="*/ 5050 w 7688"/>
                <a:gd name="T7" fmla="*/ 5110 h 5110"/>
                <a:gd name="T8" fmla="*/ 7495 w 7688"/>
                <a:gd name="T9" fmla="*/ 376 h 5110"/>
                <a:gd name="T10" fmla="*/ 7688 w 7688"/>
                <a:gd name="T11" fmla="*/ 0 h 5110"/>
              </a:gdLst>
              <a:ahLst/>
              <a:cxnLst>
                <a:cxn ang="0">
                  <a:pos x="T0" y="T1"/>
                </a:cxn>
                <a:cxn ang="0">
                  <a:pos x="T2" y="T3"/>
                </a:cxn>
                <a:cxn ang="0">
                  <a:pos x="T4" y="T5"/>
                </a:cxn>
                <a:cxn ang="0">
                  <a:pos x="T6" y="T7"/>
                </a:cxn>
                <a:cxn ang="0">
                  <a:pos x="T8" y="T9"/>
                </a:cxn>
                <a:cxn ang="0">
                  <a:pos x="T10" y="T11"/>
                </a:cxn>
              </a:cxnLst>
              <a:rect l="0" t="0" r="r" b="b"/>
              <a:pathLst>
                <a:path w="7688" h="5110">
                  <a:moveTo>
                    <a:pt x="7688" y="0"/>
                  </a:moveTo>
                  <a:lnTo>
                    <a:pt x="5495" y="0"/>
                  </a:lnTo>
                  <a:lnTo>
                    <a:pt x="0" y="5110"/>
                  </a:lnTo>
                  <a:lnTo>
                    <a:pt x="5050" y="5110"/>
                  </a:lnTo>
                  <a:lnTo>
                    <a:pt x="7495" y="376"/>
                  </a:lnTo>
                  <a:lnTo>
                    <a:pt x="7688" y="0"/>
                  </a:lnTo>
                  <a:close/>
                </a:path>
              </a:pathLst>
            </a:custGeom>
            <a:gradFill>
              <a:gsLst>
                <a:gs pos="100000">
                  <a:schemeClr val="accent1">
                    <a:lumMod val="75000"/>
                    <a:alpha val="30000"/>
                  </a:schemeClr>
                </a:gs>
                <a:gs pos="0">
                  <a:schemeClr val="accent2">
                    <a:alpha val="20000"/>
                  </a:schemeClr>
                </a:gs>
              </a:gsLst>
              <a:lin ang="1980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sp>
          <p:nvSpPr>
            <p:cNvPr id="17" name="Freeform 9"/>
            <p:cNvSpPr>
              <a:spLocks/>
            </p:cNvSpPr>
            <p:nvPr/>
          </p:nvSpPr>
          <p:spPr bwMode="auto">
            <a:xfrm>
              <a:off x="-1" y="398050"/>
              <a:ext cx="12192001" cy="5753528"/>
            </a:xfrm>
            <a:custGeom>
              <a:avLst/>
              <a:gdLst>
                <a:gd name="T0" fmla="*/ 0 w 9078"/>
                <a:gd name="T1" fmla="*/ 0 h 4284"/>
                <a:gd name="T2" fmla="*/ 0 w 9078"/>
                <a:gd name="T3" fmla="*/ 3607 h 4284"/>
                <a:gd name="T4" fmla="*/ 9078 w 9078"/>
                <a:gd name="T5" fmla="*/ 4284 h 4284"/>
                <a:gd name="T6" fmla="*/ 9078 w 9078"/>
                <a:gd name="T7" fmla="*/ 2703 h 4284"/>
                <a:gd name="T8" fmla="*/ 0 w 9078"/>
                <a:gd name="T9" fmla="*/ 0 h 4284"/>
              </a:gdLst>
              <a:ahLst/>
              <a:cxnLst>
                <a:cxn ang="0">
                  <a:pos x="T0" y="T1"/>
                </a:cxn>
                <a:cxn ang="0">
                  <a:pos x="T2" y="T3"/>
                </a:cxn>
                <a:cxn ang="0">
                  <a:pos x="T4" y="T5"/>
                </a:cxn>
                <a:cxn ang="0">
                  <a:pos x="T6" y="T7"/>
                </a:cxn>
                <a:cxn ang="0">
                  <a:pos x="T8" y="T9"/>
                </a:cxn>
              </a:cxnLst>
              <a:rect l="0" t="0" r="r" b="b"/>
              <a:pathLst>
                <a:path w="9078" h="4284">
                  <a:moveTo>
                    <a:pt x="0" y="0"/>
                  </a:moveTo>
                  <a:lnTo>
                    <a:pt x="0" y="3607"/>
                  </a:lnTo>
                  <a:lnTo>
                    <a:pt x="9078" y="4284"/>
                  </a:lnTo>
                  <a:lnTo>
                    <a:pt x="9078" y="2703"/>
                  </a:lnTo>
                  <a:lnTo>
                    <a:pt x="0" y="0"/>
                  </a:lnTo>
                  <a:close/>
                </a:path>
              </a:pathLst>
            </a:custGeom>
            <a:gradFill>
              <a:gsLst>
                <a:gs pos="51800">
                  <a:schemeClr val="accent3">
                    <a:alpha val="30000"/>
                  </a:schemeClr>
                </a:gs>
                <a:gs pos="100000">
                  <a:schemeClr val="accent2">
                    <a:alpha val="10000"/>
                  </a:schemeClr>
                </a:gs>
                <a:gs pos="0">
                  <a:schemeClr val="accent2">
                    <a:alpha val="20000"/>
                  </a:schemeClr>
                </a:gs>
              </a:gsLst>
              <a:lin ang="66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sp>
          <p:nvSpPr>
            <p:cNvPr id="18" name="Freeform 5"/>
            <p:cNvSpPr>
              <a:spLocks/>
            </p:cNvSpPr>
            <p:nvPr/>
          </p:nvSpPr>
          <p:spPr bwMode="auto">
            <a:xfrm>
              <a:off x="1447222" y="475725"/>
              <a:ext cx="10744778" cy="6382913"/>
            </a:xfrm>
            <a:custGeom>
              <a:avLst/>
              <a:gdLst>
                <a:gd name="T0" fmla="*/ 7968 w 7968"/>
                <a:gd name="T1" fmla="*/ 0 h 4740"/>
                <a:gd name="T2" fmla="*/ 0 w 7968"/>
                <a:gd name="T3" fmla="*/ 4731 h 4740"/>
                <a:gd name="T4" fmla="*/ 5164 w 7968"/>
                <a:gd name="T5" fmla="*/ 4740 h 4740"/>
                <a:gd name="T6" fmla="*/ 7968 w 7968"/>
                <a:gd name="T7" fmla="*/ 1580 h 4740"/>
                <a:gd name="T8" fmla="*/ 7968 w 7968"/>
                <a:gd name="T9" fmla="*/ 0 h 4740"/>
                <a:gd name="connsiteX0" fmla="*/ 10015 w 10015"/>
                <a:gd name="connsiteY0" fmla="*/ 0 h 10001"/>
                <a:gd name="connsiteX1" fmla="*/ 0 w 10015"/>
                <a:gd name="connsiteY1" fmla="*/ 10001 h 10001"/>
                <a:gd name="connsiteX2" fmla="*/ 6496 w 10015"/>
                <a:gd name="connsiteY2" fmla="*/ 10000 h 10001"/>
                <a:gd name="connsiteX3" fmla="*/ 10015 w 10015"/>
                <a:gd name="connsiteY3" fmla="*/ 3333 h 10001"/>
                <a:gd name="connsiteX4" fmla="*/ 10015 w 10015"/>
                <a:gd name="connsiteY4" fmla="*/ 0 h 100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15" h="10001">
                  <a:moveTo>
                    <a:pt x="10015" y="0"/>
                  </a:moveTo>
                  <a:lnTo>
                    <a:pt x="0" y="10001"/>
                  </a:lnTo>
                  <a:lnTo>
                    <a:pt x="6496" y="10000"/>
                  </a:lnTo>
                  <a:lnTo>
                    <a:pt x="10015" y="3333"/>
                  </a:lnTo>
                  <a:lnTo>
                    <a:pt x="10015" y="0"/>
                  </a:lnTo>
                  <a:close/>
                </a:path>
              </a:pathLst>
            </a:custGeom>
            <a:gradFill>
              <a:gsLst>
                <a:gs pos="100000">
                  <a:schemeClr val="accent2">
                    <a:alpha val="10000"/>
                  </a:schemeClr>
                </a:gs>
                <a:gs pos="0">
                  <a:schemeClr val="accent2">
                    <a:alpha val="10000"/>
                  </a:schemeClr>
                </a:gs>
              </a:gsLst>
              <a:lin ang="144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grpSp>
      <p:grpSp>
        <p:nvGrpSpPr>
          <p:cNvPr id="19" name="Group 18" descr="abstract background design"/>
          <p:cNvGrpSpPr/>
          <p:nvPr/>
        </p:nvGrpSpPr>
        <p:grpSpPr>
          <a:xfrm flipH="1">
            <a:off x="1" y="-638"/>
            <a:ext cx="12201527" cy="6858638"/>
            <a:chOff x="0" y="618575"/>
            <a:chExt cx="12201526" cy="6858638"/>
          </a:xfrm>
        </p:grpSpPr>
        <p:sp>
          <p:nvSpPr>
            <p:cNvPr id="20" name="Rectangle 19"/>
            <p:cNvSpPr/>
            <p:nvPr/>
          </p:nvSpPr>
          <p:spPr>
            <a:xfrm>
              <a:off x="0" y="618575"/>
              <a:ext cx="12192000" cy="6858638"/>
            </a:xfrm>
            <a:prstGeom prst="rect">
              <a:avLst/>
            </a:prstGeom>
            <a:gradFill>
              <a:gsLst>
                <a:gs pos="100000">
                  <a:schemeClr val="accent3">
                    <a:alpha val="0"/>
                  </a:schemeClr>
                </a:gs>
                <a:gs pos="0">
                  <a:schemeClr val="accent2">
                    <a:alpha val="5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1" name="Rectangle 20"/>
            <p:cNvSpPr/>
            <p:nvPr/>
          </p:nvSpPr>
          <p:spPr>
            <a:xfrm>
              <a:off x="9526" y="618894"/>
              <a:ext cx="12192000" cy="6858001"/>
            </a:xfrm>
            <a:prstGeom prst="rect">
              <a:avLst/>
            </a:prstGeom>
            <a:gradFill>
              <a:gsLst>
                <a:gs pos="67000">
                  <a:schemeClr val="accent3">
                    <a:alpha val="0"/>
                  </a:schemeClr>
                </a:gs>
                <a:gs pos="0">
                  <a:schemeClr val="accent2">
                    <a:alpha val="20000"/>
                  </a:scheme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sp>
        <p:nvSpPr>
          <p:cNvPr id="22" name="Freeform 15"/>
          <p:cNvSpPr>
            <a:spLocks/>
          </p:cNvSpPr>
          <p:nvPr/>
        </p:nvSpPr>
        <p:spPr bwMode="auto">
          <a:xfrm flipH="1">
            <a:off x="-3174" y="-627063"/>
            <a:ext cx="12204700" cy="8112126"/>
          </a:xfrm>
          <a:custGeom>
            <a:avLst/>
            <a:gdLst>
              <a:gd name="T0" fmla="*/ 7688 w 7688"/>
              <a:gd name="T1" fmla="*/ 0 h 5110"/>
              <a:gd name="T2" fmla="*/ 5495 w 7688"/>
              <a:gd name="T3" fmla="*/ 0 h 5110"/>
              <a:gd name="T4" fmla="*/ 0 w 7688"/>
              <a:gd name="T5" fmla="*/ 5110 h 5110"/>
              <a:gd name="T6" fmla="*/ 5050 w 7688"/>
              <a:gd name="T7" fmla="*/ 5110 h 5110"/>
              <a:gd name="T8" fmla="*/ 7495 w 7688"/>
              <a:gd name="T9" fmla="*/ 376 h 5110"/>
              <a:gd name="T10" fmla="*/ 7688 w 7688"/>
              <a:gd name="T11" fmla="*/ 0 h 5110"/>
            </a:gdLst>
            <a:ahLst/>
            <a:cxnLst>
              <a:cxn ang="0">
                <a:pos x="T0" y="T1"/>
              </a:cxn>
              <a:cxn ang="0">
                <a:pos x="T2" y="T3"/>
              </a:cxn>
              <a:cxn ang="0">
                <a:pos x="T4" y="T5"/>
              </a:cxn>
              <a:cxn ang="0">
                <a:pos x="T6" y="T7"/>
              </a:cxn>
              <a:cxn ang="0">
                <a:pos x="T8" y="T9"/>
              </a:cxn>
              <a:cxn ang="0">
                <a:pos x="T10" y="T11"/>
              </a:cxn>
            </a:cxnLst>
            <a:rect l="0" t="0" r="r" b="b"/>
            <a:pathLst>
              <a:path w="7688" h="5110">
                <a:moveTo>
                  <a:pt x="7688" y="0"/>
                </a:moveTo>
                <a:lnTo>
                  <a:pt x="5495" y="0"/>
                </a:lnTo>
                <a:lnTo>
                  <a:pt x="0" y="5110"/>
                </a:lnTo>
                <a:lnTo>
                  <a:pt x="5050" y="5110"/>
                </a:lnTo>
                <a:lnTo>
                  <a:pt x="7495" y="376"/>
                </a:lnTo>
                <a:lnTo>
                  <a:pt x="768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p>
        </p:txBody>
      </p:sp>
      <p:sp>
        <p:nvSpPr>
          <p:cNvPr id="2" name="Title 1"/>
          <p:cNvSpPr>
            <a:spLocks noGrp="1"/>
          </p:cNvSpPr>
          <p:nvPr>
            <p:ph type="title"/>
          </p:nvPr>
        </p:nvSpPr>
        <p:spPr>
          <a:xfrm>
            <a:off x="2171701" y="2384365"/>
            <a:ext cx="9175668" cy="2852737"/>
          </a:xfrm>
        </p:spPr>
        <p:txBody>
          <a:bodyPr anchor="b"/>
          <a:lstStyle>
            <a:lvl1pPr>
              <a:defRPr sz="4500">
                <a:solidFill>
                  <a:schemeClr val="tx2"/>
                </a:solidFill>
              </a:defRPr>
            </a:lvl1pPr>
          </a:lstStyle>
          <a:p>
            <a:r>
              <a:rPr lang="en-US" smtClean="0"/>
              <a:t>Click to edit Master title style</a:t>
            </a:r>
            <a:endParaRPr lang="en-US" dirty="0"/>
          </a:p>
        </p:txBody>
      </p:sp>
      <p:sp>
        <p:nvSpPr>
          <p:cNvPr id="23" name="Rectangle 22"/>
          <p:cNvSpPr/>
          <p:nvPr/>
        </p:nvSpPr>
        <p:spPr>
          <a:xfrm>
            <a:off x="-3174" y="5486400"/>
            <a:ext cx="12204700" cy="137128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 name="Text Placeholder 2"/>
          <p:cNvSpPr>
            <a:spLocks noGrp="1"/>
          </p:cNvSpPr>
          <p:nvPr>
            <p:ph type="body" idx="1"/>
          </p:nvPr>
        </p:nvSpPr>
        <p:spPr>
          <a:xfrm>
            <a:off x="2171701" y="5620217"/>
            <a:ext cx="9175668" cy="1237467"/>
          </a:xfrm>
        </p:spPr>
        <p:txBody>
          <a:bodyPr/>
          <a:lstStyle>
            <a:lvl1pPr marL="0" indent="0">
              <a:buNone/>
              <a:defRPr sz="1800" b="0">
                <a:solidFill>
                  <a:schemeClr val="bg1">
                    <a:lumMod val="65000"/>
                    <a:lumOff val="3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solidFill>
                  <a:schemeClr val="tx2"/>
                </a:solidFill>
              </a:defRPr>
            </a:lvl1pPr>
          </a:lstStyle>
          <a:p>
            <a:fld id="{90FFEE5F-65BB-4268-AC17-D19CED90FB82}" type="datetimeFigureOut">
              <a:rPr lang="en-US" smtClean="0"/>
              <a:pPr/>
              <a:t>5/25/2016</a:t>
            </a:fld>
            <a:endParaRPr lang="en-US" dirty="0"/>
          </a:p>
        </p:txBody>
      </p:sp>
      <p:sp>
        <p:nvSpPr>
          <p:cNvPr id="5" name="Footer Placeholder 4"/>
          <p:cNvSpPr>
            <a:spLocks noGrp="1"/>
          </p:cNvSpPr>
          <p:nvPr>
            <p:ph type="ftr" sz="quarter" idx="11"/>
          </p:nvPr>
        </p:nvSpPr>
        <p:spPr>
          <a:xfrm rot="5400000">
            <a:off x="10208348" y="3345600"/>
            <a:ext cx="3417882" cy="365125"/>
          </a:xfrm>
        </p:spPr>
        <p:txBody>
          <a:bodyPr/>
          <a:lstStyle>
            <a:lvl1pPr>
              <a:defRPr>
                <a:solidFill>
                  <a:schemeClr val="tx2"/>
                </a:solidFill>
              </a:defRPr>
            </a:lvl1pPr>
          </a:lstStyle>
          <a:p>
            <a:r>
              <a:rPr lang="en-US" smtClean="0"/>
              <a:t>Copyright 2012 John Wiley &amp; Sons, Inc.</a:t>
            </a:r>
            <a:endParaRPr lang="en-US" dirty="0"/>
          </a:p>
        </p:txBody>
      </p:sp>
      <p:sp>
        <p:nvSpPr>
          <p:cNvPr id="6" name="Slide Number Placeholder 5"/>
          <p:cNvSpPr>
            <a:spLocks noGrp="1"/>
          </p:cNvSpPr>
          <p:nvPr>
            <p:ph type="sldNum" sz="quarter" idx="12"/>
          </p:nvPr>
        </p:nvSpPr>
        <p:spPr/>
        <p:txBody>
          <a:bodyPr/>
          <a:lstStyle>
            <a:lvl1pPr>
              <a:defRPr>
                <a:solidFill>
                  <a:schemeClr val="accent1"/>
                </a:solidFill>
              </a:defRPr>
            </a:lvl1pPr>
          </a:lstStyle>
          <a:p>
            <a:r>
              <a:rPr lang="en-US" smtClean="0"/>
              <a:t>8-</a:t>
            </a:r>
            <a:fld id="{4C0BDC54-7FBA-410E-843C-F866E66B0366}" type="slidenum">
              <a:rPr lang="en-US" smtClean="0"/>
              <a:pPr/>
              <a:t>‹#›</a:t>
            </a:fld>
            <a:endParaRPr lang="en-US" dirty="0"/>
          </a:p>
        </p:txBody>
      </p:sp>
      <p:pic>
        <p:nvPicPr>
          <p:cNvPr id="25" name="Picture 24" descr="Office Mix Logo"/>
          <p:cNvPicPr>
            <a:picLocks noChangeAspect="1"/>
          </p:cNvPicPr>
          <p:nvPr/>
        </p:nvPicPr>
        <p:blipFill rotWithShape="1">
          <a:blip r:embed="rId2" cstate="print">
            <a:extLst>
              <a:ext uri="{28A0092B-C50C-407E-A947-70E740481C1C}">
                <a14:useLocalDpi xmlns:a14="http://schemas.microsoft.com/office/drawing/2010/main" val="0"/>
              </a:ext>
            </a:extLst>
          </a:blip>
          <a:srcRect r="76197"/>
          <a:stretch/>
        </p:blipFill>
        <p:spPr>
          <a:xfrm>
            <a:off x="868514" y="4100388"/>
            <a:ext cx="1240639" cy="1440426"/>
          </a:xfrm>
          <a:prstGeom prst="rect">
            <a:avLst/>
          </a:prstGeom>
        </p:spPr>
      </p:pic>
    </p:spTree>
    <p:extLst>
      <p:ext uri="{BB962C8B-B14F-4D97-AF65-F5344CB8AC3E}">
        <p14:creationId xmlns:p14="http://schemas.microsoft.com/office/powerpoint/2010/main" val="3688248981"/>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extLst mod="1">
    <p:ext uri="{DCECCB84-F9BA-43D5-87BE-67443E8EF086}">
      <p15:sldGuideLst xmlns:p15="http://schemas.microsoft.com/office/powerpoint/2012/main" xmlns="">
        <p15:guide id="1" orient="horz" pos="2160" userDrawn="1">
          <p15:clr>
            <a:srgbClr val="FBAE40"/>
          </p15:clr>
        </p15:guide>
        <p15:guide id="2" pos="1825"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30359A4-4A44-468D-A9F6-6460529C8D93}" type="datetime1">
              <a:rPr lang="en-US" smtClean="0"/>
              <a:pPr/>
              <a:t>5/25/2016</a:t>
            </a:fld>
            <a:endParaRPr lang="en-US" dirty="0"/>
          </a:p>
        </p:txBody>
      </p:sp>
      <p:sp>
        <p:nvSpPr>
          <p:cNvPr id="6" name="Footer Placeholder 5"/>
          <p:cNvSpPr>
            <a:spLocks noGrp="1"/>
          </p:cNvSpPr>
          <p:nvPr>
            <p:ph type="ftr" sz="quarter" idx="11"/>
          </p:nvPr>
        </p:nvSpPr>
        <p:spPr/>
        <p:txBody>
          <a:bodyPr/>
          <a:lstStyle/>
          <a:p>
            <a:r>
              <a:rPr lang="en-US" smtClean="0"/>
              <a:t>Copyright 2012 John Wiley &amp; Sons, Inc.</a:t>
            </a:r>
            <a:endParaRPr lang="en-US" dirty="0"/>
          </a:p>
        </p:txBody>
      </p:sp>
      <p:sp>
        <p:nvSpPr>
          <p:cNvPr id="7" name="Slide Number Placeholder 6"/>
          <p:cNvSpPr>
            <a:spLocks noGrp="1"/>
          </p:cNvSpPr>
          <p:nvPr>
            <p:ph type="sldNum" sz="quarter" idx="12"/>
          </p:nvPr>
        </p:nvSpPr>
        <p:spPr/>
        <p:txBody>
          <a:bodyPr/>
          <a:lstStyle/>
          <a:p>
            <a:fld id="{4C0BDC54-7FBA-410E-843C-F866E66B0366}" type="slidenum">
              <a:rPr lang="en-US" smtClean="0"/>
              <a:pPr/>
              <a:t>‹#›</a:t>
            </a:fld>
            <a:endParaRPr lang="en-US" dirty="0"/>
          </a:p>
        </p:txBody>
      </p:sp>
    </p:spTree>
    <p:extLst>
      <p:ext uri="{BB962C8B-B14F-4D97-AF65-F5344CB8AC3E}">
        <p14:creationId xmlns:p14="http://schemas.microsoft.com/office/powerpoint/2010/main" val="847622266"/>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839789" y="1690689"/>
            <a:ext cx="5157787" cy="814387"/>
          </a:xfrm>
        </p:spPr>
        <p:txBody>
          <a:bodyPr anchor="b"/>
          <a:lstStyle>
            <a:lvl1pPr marL="0" indent="0">
              <a:buNone/>
              <a:defRPr sz="18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72201" y="1690689"/>
            <a:ext cx="5183188" cy="814387"/>
          </a:xfrm>
        </p:spPr>
        <p:txBody>
          <a:bodyPr anchor="b"/>
          <a:lstStyle>
            <a:lvl1pPr marL="0" indent="0">
              <a:buNone/>
              <a:defRPr sz="18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44A64A0-4F6F-4659-BC30-B0817D88772B}" type="datetime1">
              <a:rPr lang="en-US" smtClean="0"/>
              <a:pPr/>
              <a:t>5/25/2016</a:t>
            </a:fld>
            <a:endParaRPr lang="en-US" dirty="0"/>
          </a:p>
        </p:txBody>
      </p:sp>
      <p:sp>
        <p:nvSpPr>
          <p:cNvPr id="8" name="Footer Placeholder 7"/>
          <p:cNvSpPr>
            <a:spLocks noGrp="1"/>
          </p:cNvSpPr>
          <p:nvPr>
            <p:ph type="ftr" sz="quarter" idx="11"/>
          </p:nvPr>
        </p:nvSpPr>
        <p:spPr/>
        <p:txBody>
          <a:bodyPr/>
          <a:lstStyle/>
          <a:p>
            <a:r>
              <a:rPr lang="en-US" smtClean="0"/>
              <a:t>Copyright 2012 John Wiley &amp; Sons, Inc.</a:t>
            </a:r>
            <a:endParaRPr lang="en-US" dirty="0"/>
          </a:p>
        </p:txBody>
      </p:sp>
      <p:sp>
        <p:nvSpPr>
          <p:cNvPr id="9" name="Slide Number Placeholder 8"/>
          <p:cNvSpPr>
            <a:spLocks noGrp="1"/>
          </p:cNvSpPr>
          <p:nvPr>
            <p:ph type="sldNum" sz="quarter" idx="12"/>
          </p:nvPr>
        </p:nvSpPr>
        <p:spPr/>
        <p:txBody>
          <a:bodyPr/>
          <a:lstStyle/>
          <a:p>
            <a:fld id="{4C0BDC54-7FBA-410E-843C-F866E66B0366}" type="slidenum">
              <a:rPr lang="en-US" smtClean="0"/>
              <a:pPr/>
              <a:t>‹#›</a:t>
            </a:fld>
            <a:endParaRPr lang="en-US" dirty="0"/>
          </a:p>
        </p:txBody>
      </p:sp>
    </p:spTree>
    <p:extLst>
      <p:ext uri="{BB962C8B-B14F-4D97-AF65-F5344CB8AC3E}">
        <p14:creationId xmlns:p14="http://schemas.microsoft.com/office/powerpoint/2010/main" val="1254422574"/>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8523592-17FE-4394-B74F-2F20B410AD1D}" type="datetime1">
              <a:rPr lang="en-US" smtClean="0"/>
              <a:pPr/>
              <a:t>5/25/2016</a:t>
            </a:fld>
            <a:endParaRPr lang="en-US" dirty="0"/>
          </a:p>
        </p:txBody>
      </p:sp>
      <p:sp>
        <p:nvSpPr>
          <p:cNvPr id="4" name="Footer Placeholder 3"/>
          <p:cNvSpPr>
            <a:spLocks noGrp="1"/>
          </p:cNvSpPr>
          <p:nvPr>
            <p:ph type="ftr" sz="quarter" idx="11"/>
          </p:nvPr>
        </p:nvSpPr>
        <p:spPr/>
        <p:txBody>
          <a:bodyPr/>
          <a:lstStyle/>
          <a:p>
            <a:r>
              <a:rPr lang="en-US" smtClean="0"/>
              <a:t>Copyright 2012 John Wiley &amp; Sons, Inc.</a:t>
            </a:r>
            <a:endParaRPr lang="en-US" dirty="0"/>
          </a:p>
        </p:txBody>
      </p:sp>
      <p:sp>
        <p:nvSpPr>
          <p:cNvPr id="5" name="Slide Number Placeholder 4"/>
          <p:cNvSpPr>
            <a:spLocks noGrp="1"/>
          </p:cNvSpPr>
          <p:nvPr>
            <p:ph type="sldNum" sz="quarter" idx="12"/>
          </p:nvPr>
        </p:nvSpPr>
        <p:spPr/>
        <p:txBody>
          <a:bodyPr/>
          <a:lstStyle/>
          <a:p>
            <a:r>
              <a:rPr lang="en-US" smtClean="0"/>
              <a:t>8-</a:t>
            </a:r>
            <a:fld id="{4C0BDC54-7FBA-410E-843C-F866E66B0366}" type="slidenum">
              <a:rPr lang="en-US" smtClean="0"/>
              <a:pPr/>
              <a:t>‹#›</a:t>
            </a:fld>
            <a:endParaRPr lang="en-US" dirty="0"/>
          </a:p>
        </p:txBody>
      </p:sp>
    </p:spTree>
    <p:extLst>
      <p:ext uri="{BB962C8B-B14F-4D97-AF65-F5344CB8AC3E}">
        <p14:creationId xmlns:p14="http://schemas.microsoft.com/office/powerpoint/2010/main" val="1451732625"/>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15333A5-122B-405B-9AD9-ACA536114888}" type="datetime1">
              <a:rPr lang="en-US" smtClean="0"/>
              <a:pPr/>
              <a:t>5/25/2016</a:t>
            </a:fld>
            <a:endParaRPr lang="en-US" dirty="0"/>
          </a:p>
        </p:txBody>
      </p:sp>
      <p:sp>
        <p:nvSpPr>
          <p:cNvPr id="3" name="Footer Placeholder 2"/>
          <p:cNvSpPr>
            <a:spLocks noGrp="1"/>
          </p:cNvSpPr>
          <p:nvPr>
            <p:ph type="ftr" sz="quarter" idx="11"/>
          </p:nvPr>
        </p:nvSpPr>
        <p:spPr/>
        <p:txBody>
          <a:bodyPr/>
          <a:lstStyle/>
          <a:p>
            <a:r>
              <a:rPr lang="en-US" smtClean="0"/>
              <a:t>Copyright 2012 John Wiley &amp; Sons, Inc.</a:t>
            </a:r>
            <a:endParaRPr lang="en-US" dirty="0"/>
          </a:p>
        </p:txBody>
      </p:sp>
      <p:sp>
        <p:nvSpPr>
          <p:cNvPr id="4" name="Slide Number Placeholder 3"/>
          <p:cNvSpPr>
            <a:spLocks noGrp="1"/>
          </p:cNvSpPr>
          <p:nvPr>
            <p:ph type="sldNum" sz="quarter" idx="12"/>
          </p:nvPr>
        </p:nvSpPr>
        <p:spPr/>
        <p:txBody>
          <a:bodyPr/>
          <a:lstStyle/>
          <a:p>
            <a:fld id="{4C0BDC54-7FBA-410E-843C-F866E66B0366}" type="slidenum">
              <a:rPr lang="en-US" smtClean="0"/>
              <a:pPr/>
              <a:t>‹#›</a:t>
            </a:fld>
            <a:endParaRPr lang="en-US" dirty="0"/>
          </a:p>
        </p:txBody>
      </p:sp>
    </p:spTree>
    <p:extLst>
      <p:ext uri="{BB962C8B-B14F-4D97-AF65-F5344CB8AC3E}">
        <p14:creationId xmlns:p14="http://schemas.microsoft.com/office/powerpoint/2010/main" val="1017216763"/>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8" name="Group 7"/>
          <p:cNvGrpSpPr/>
          <p:nvPr/>
        </p:nvGrpSpPr>
        <p:grpSpPr>
          <a:xfrm>
            <a:off x="-1" y="-2971"/>
            <a:ext cx="12192001" cy="6866062"/>
            <a:chOff x="-1" y="-2971"/>
            <a:chExt cx="12192001" cy="6866062"/>
          </a:xfrm>
        </p:grpSpPr>
        <p:sp>
          <p:nvSpPr>
            <p:cNvPr id="9" name="Freeform 37"/>
            <p:cNvSpPr>
              <a:spLocks/>
            </p:cNvSpPr>
            <p:nvPr/>
          </p:nvSpPr>
          <p:spPr bwMode="auto">
            <a:xfrm>
              <a:off x="0" y="-2971"/>
              <a:ext cx="10287000" cy="6866062"/>
            </a:xfrm>
            <a:custGeom>
              <a:avLst/>
              <a:gdLst>
                <a:gd name="T0" fmla="*/ 6663 w 7656"/>
                <a:gd name="T1" fmla="*/ 0 h 5110"/>
                <a:gd name="T2" fmla="*/ 0 w 7656"/>
                <a:gd name="T3" fmla="*/ 5110 h 5110"/>
                <a:gd name="T4" fmla="*/ 4772 w 7656"/>
                <a:gd name="T5" fmla="*/ 5110 h 5110"/>
                <a:gd name="T6" fmla="*/ 7656 w 7656"/>
                <a:gd name="T7" fmla="*/ 0 h 5110"/>
                <a:gd name="T8" fmla="*/ 6663 w 7656"/>
                <a:gd name="T9" fmla="*/ 0 h 5110"/>
              </a:gdLst>
              <a:ahLst/>
              <a:cxnLst>
                <a:cxn ang="0">
                  <a:pos x="T0" y="T1"/>
                </a:cxn>
                <a:cxn ang="0">
                  <a:pos x="T2" y="T3"/>
                </a:cxn>
                <a:cxn ang="0">
                  <a:pos x="T4" y="T5"/>
                </a:cxn>
                <a:cxn ang="0">
                  <a:pos x="T6" y="T7"/>
                </a:cxn>
                <a:cxn ang="0">
                  <a:pos x="T8" y="T9"/>
                </a:cxn>
              </a:cxnLst>
              <a:rect l="0" t="0" r="r" b="b"/>
              <a:pathLst>
                <a:path w="7656" h="5110">
                  <a:moveTo>
                    <a:pt x="6663" y="0"/>
                  </a:moveTo>
                  <a:lnTo>
                    <a:pt x="0" y="5110"/>
                  </a:lnTo>
                  <a:lnTo>
                    <a:pt x="4772" y="5110"/>
                  </a:lnTo>
                  <a:lnTo>
                    <a:pt x="7656" y="0"/>
                  </a:lnTo>
                  <a:lnTo>
                    <a:pt x="6663" y="0"/>
                  </a:lnTo>
                  <a:close/>
                </a:path>
              </a:pathLst>
            </a:custGeom>
            <a:gradFill>
              <a:gsLst>
                <a:gs pos="100000">
                  <a:schemeClr val="bg1">
                    <a:alpha val="0"/>
                  </a:schemeClr>
                </a:gs>
                <a:gs pos="0">
                  <a:schemeClr val="bg1">
                    <a:alpha val="50000"/>
                  </a:schemeClr>
                </a:gs>
              </a:gsLst>
              <a:lin ang="540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sp>
          <p:nvSpPr>
            <p:cNvPr id="10" name="Freeform 33"/>
            <p:cNvSpPr>
              <a:spLocks/>
            </p:cNvSpPr>
            <p:nvPr/>
          </p:nvSpPr>
          <p:spPr bwMode="auto">
            <a:xfrm>
              <a:off x="-1" y="0"/>
              <a:ext cx="5430032" cy="6858000"/>
            </a:xfrm>
            <a:custGeom>
              <a:avLst/>
              <a:gdLst>
                <a:gd name="T0" fmla="*/ 0 w 4046"/>
                <a:gd name="T1" fmla="*/ 0 h 5110"/>
                <a:gd name="T2" fmla="*/ 2437 w 4046"/>
                <a:gd name="T3" fmla="*/ 0 h 5110"/>
                <a:gd name="T4" fmla="*/ 4046 w 4046"/>
                <a:gd name="T5" fmla="*/ 5110 h 5110"/>
                <a:gd name="T6" fmla="*/ 2664 w 4046"/>
                <a:gd name="T7" fmla="*/ 5110 h 5110"/>
                <a:gd name="T8" fmla="*/ 0 w 4046"/>
                <a:gd name="T9" fmla="*/ 0 h 5110"/>
              </a:gdLst>
              <a:ahLst/>
              <a:cxnLst>
                <a:cxn ang="0">
                  <a:pos x="T0" y="T1"/>
                </a:cxn>
                <a:cxn ang="0">
                  <a:pos x="T2" y="T3"/>
                </a:cxn>
                <a:cxn ang="0">
                  <a:pos x="T4" y="T5"/>
                </a:cxn>
                <a:cxn ang="0">
                  <a:pos x="T6" y="T7"/>
                </a:cxn>
                <a:cxn ang="0">
                  <a:pos x="T8" y="T9"/>
                </a:cxn>
              </a:cxnLst>
              <a:rect l="0" t="0" r="r" b="b"/>
              <a:pathLst>
                <a:path w="4046" h="5110">
                  <a:moveTo>
                    <a:pt x="0" y="0"/>
                  </a:moveTo>
                  <a:lnTo>
                    <a:pt x="2437" y="0"/>
                  </a:lnTo>
                  <a:lnTo>
                    <a:pt x="4046" y="5110"/>
                  </a:lnTo>
                  <a:lnTo>
                    <a:pt x="2664" y="5110"/>
                  </a:lnTo>
                  <a:lnTo>
                    <a:pt x="0" y="0"/>
                  </a:lnTo>
                  <a:close/>
                </a:path>
              </a:pathLst>
            </a:custGeom>
            <a:gradFill>
              <a:gsLst>
                <a:gs pos="100000">
                  <a:schemeClr val="bg1">
                    <a:alpha val="0"/>
                  </a:schemeClr>
                </a:gs>
                <a:gs pos="0">
                  <a:schemeClr val="bg1">
                    <a:alpha val="50000"/>
                  </a:schemeClr>
                </a:gs>
              </a:gsLst>
              <a:lin ang="540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sp>
          <p:nvSpPr>
            <p:cNvPr id="11" name="Freeform 29"/>
            <p:cNvSpPr>
              <a:spLocks/>
            </p:cNvSpPr>
            <p:nvPr/>
          </p:nvSpPr>
          <p:spPr bwMode="auto">
            <a:xfrm>
              <a:off x="1205778" y="-1"/>
              <a:ext cx="10986222" cy="6858001"/>
            </a:xfrm>
            <a:custGeom>
              <a:avLst/>
              <a:gdLst>
                <a:gd name="T0" fmla="*/ 0 w 8186"/>
                <a:gd name="T1" fmla="*/ 0 h 5110"/>
                <a:gd name="T2" fmla="*/ 5278 w 8186"/>
                <a:gd name="T3" fmla="*/ 0 h 5110"/>
                <a:gd name="T4" fmla="*/ 8186 w 8186"/>
                <a:gd name="T5" fmla="*/ 5110 h 5110"/>
                <a:gd name="T6" fmla="*/ 6479 w 8186"/>
                <a:gd name="T7" fmla="*/ 5110 h 5110"/>
                <a:gd name="T8" fmla="*/ 0 w 8186"/>
                <a:gd name="T9" fmla="*/ 0 h 5110"/>
              </a:gdLst>
              <a:ahLst/>
              <a:cxnLst>
                <a:cxn ang="0">
                  <a:pos x="T0" y="T1"/>
                </a:cxn>
                <a:cxn ang="0">
                  <a:pos x="T2" y="T3"/>
                </a:cxn>
                <a:cxn ang="0">
                  <a:pos x="T4" y="T5"/>
                </a:cxn>
                <a:cxn ang="0">
                  <a:pos x="T6" y="T7"/>
                </a:cxn>
                <a:cxn ang="0">
                  <a:pos x="T8" y="T9"/>
                </a:cxn>
              </a:cxnLst>
              <a:rect l="0" t="0" r="r" b="b"/>
              <a:pathLst>
                <a:path w="8186" h="5110">
                  <a:moveTo>
                    <a:pt x="0" y="0"/>
                  </a:moveTo>
                  <a:lnTo>
                    <a:pt x="5278" y="0"/>
                  </a:lnTo>
                  <a:lnTo>
                    <a:pt x="8186" y="5110"/>
                  </a:lnTo>
                  <a:lnTo>
                    <a:pt x="6479" y="5110"/>
                  </a:lnTo>
                  <a:lnTo>
                    <a:pt x="0" y="0"/>
                  </a:lnTo>
                  <a:close/>
                </a:path>
              </a:pathLst>
            </a:custGeom>
            <a:gradFill>
              <a:gsLst>
                <a:gs pos="100000">
                  <a:schemeClr val="bg1">
                    <a:alpha val="0"/>
                  </a:schemeClr>
                </a:gs>
                <a:gs pos="0">
                  <a:schemeClr val="bg1">
                    <a:alpha val="50000"/>
                  </a:schemeClr>
                </a:gs>
              </a:gsLst>
              <a:lin ang="540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sp>
          <p:nvSpPr>
            <p:cNvPr id="12" name="Freeform 25"/>
            <p:cNvSpPr>
              <a:spLocks/>
            </p:cNvSpPr>
            <p:nvPr/>
          </p:nvSpPr>
          <p:spPr bwMode="auto">
            <a:xfrm>
              <a:off x="6996758" y="0"/>
              <a:ext cx="4495800" cy="6858000"/>
            </a:xfrm>
            <a:custGeom>
              <a:avLst/>
              <a:gdLst>
                <a:gd name="T0" fmla="*/ 0 w 2832"/>
                <a:gd name="T1" fmla="*/ 0 h 4320"/>
                <a:gd name="T2" fmla="*/ 526 w 2832"/>
                <a:gd name="T3" fmla="*/ 4320 h 4320"/>
                <a:gd name="T4" fmla="*/ 2015 w 2832"/>
                <a:gd name="T5" fmla="*/ 4320 h 4320"/>
                <a:gd name="T6" fmla="*/ 2832 w 2832"/>
                <a:gd name="T7" fmla="*/ 0 h 4320"/>
                <a:gd name="T8" fmla="*/ 0 w 2832"/>
                <a:gd name="T9" fmla="*/ 0 h 4320"/>
              </a:gdLst>
              <a:ahLst/>
              <a:cxnLst>
                <a:cxn ang="0">
                  <a:pos x="T0" y="T1"/>
                </a:cxn>
                <a:cxn ang="0">
                  <a:pos x="T2" y="T3"/>
                </a:cxn>
                <a:cxn ang="0">
                  <a:pos x="T4" y="T5"/>
                </a:cxn>
                <a:cxn ang="0">
                  <a:pos x="T6" y="T7"/>
                </a:cxn>
                <a:cxn ang="0">
                  <a:pos x="T8" y="T9"/>
                </a:cxn>
              </a:cxnLst>
              <a:rect l="0" t="0" r="r" b="b"/>
              <a:pathLst>
                <a:path w="2832" h="4320">
                  <a:moveTo>
                    <a:pt x="0" y="0"/>
                  </a:moveTo>
                  <a:lnTo>
                    <a:pt x="526" y="4320"/>
                  </a:lnTo>
                  <a:lnTo>
                    <a:pt x="2015" y="4320"/>
                  </a:lnTo>
                  <a:lnTo>
                    <a:pt x="2832" y="0"/>
                  </a:lnTo>
                  <a:lnTo>
                    <a:pt x="0" y="0"/>
                  </a:lnTo>
                  <a:close/>
                </a:path>
              </a:pathLst>
            </a:custGeom>
            <a:gradFill>
              <a:gsLst>
                <a:gs pos="100000">
                  <a:schemeClr val="bg1">
                    <a:alpha val="0"/>
                  </a:schemeClr>
                </a:gs>
                <a:gs pos="0">
                  <a:schemeClr val="bg1">
                    <a:alpha val="40000"/>
                  </a:schemeClr>
                </a:gs>
              </a:gsLst>
              <a:lin ang="540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sp>
          <p:nvSpPr>
            <p:cNvPr id="13" name="Freeform 21"/>
            <p:cNvSpPr>
              <a:spLocks/>
            </p:cNvSpPr>
            <p:nvPr/>
          </p:nvSpPr>
          <p:spPr bwMode="auto">
            <a:xfrm>
              <a:off x="2487614" y="-1"/>
              <a:ext cx="6095702" cy="6858001"/>
            </a:xfrm>
            <a:custGeom>
              <a:avLst/>
              <a:gdLst>
                <a:gd name="T0" fmla="*/ 2157 w 4542"/>
                <a:gd name="T1" fmla="*/ 0 h 5110"/>
                <a:gd name="T2" fmla="*/ 1183 w 4542"/>
                <a:gd name="T3" fmla="*/ 0 h 5110"/>
                <a:gd name="T4" fmla="*/ 0 w 4542"/>
                <a:gd name="T5" fmla="*/ 5110 h 5110"/>
                <a:gd name="T6" fmla="*/ 4542 w 4542"/>
                <a:gd name="T7" fmla="*/ 5110 h 5110"/>
                <a:gd name="T8" fmla="*/ 2157 w 4542"/>
                <a:gd name="T9" fmla="*/ 0 h 5110"/>
              </a:gdLst>
              <a:ahLst/>
              <a:cxnLst>
                <a:cxn ang="0">
                  <a:pos x="T0" y="T1"/>
                </a:cxn>
                <a:cxn ang="0">
                  <a:pos x="T2" y="T3"/>
                </a:cxn>
                <a:cxn ang="0">
                  <a:pos x="T4" y="T5"/>
                </a:cxn>
                <a:cxn ang="0">
                  <a:pos x="T6" y="T7"/>
                </a:cxn>
                <a:cxn ang="0">
                  <a:pos x="T8" y="T9"/>
                </a:cxn>
              </a:cxnLst>
              <a:rect l="0" t="0" r="r" b="b"/>
              <a:pathLst>
                <a:path w="4542" h="5110">
                  <a:moveTo>
                    <a:pt x="2157" y="0"/>
                  </a:moveTo>
                  <a:lnTo>
                    <a:pt x="1183" y="0"/>
                  </a:lnTo>
                  <a:lnTo>
                    <a:pt x="0" y="5110"/>
                  </a:lnTo>
                  <a:lnTo>
                    <a:pt x="4542" y="5110"/>
                  </a:lnTo>
                  <a:lnTo>
                    <a:pt x="2157" y="0"/>
                  </a:lnTo>
                  <a:close/>
                </a:path>
              </a:pathLst>
            </a:custGeom>
            <a:gradFill>
              <a:gsLst>
                <a:gs pos="100000">
                  <a:schemeClr val="bg1">
                    <a:alpha val="0"/>
                  </a:schemeClr>
                </a:gs>
                <a:gs pos="0">
                  <a:schemeClr val="bg1">
                    <a:alpha val="50000"/>
                  </a:schemeClr>
                </a:gs>
              </a:gsLst>
              <a:lin ang="540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sp>
          <p:nvSpPr>
            <p:cNvPr id="14" name="Freeform 17"/>
            <p:cNvSpPr>
              <a:spLocks/>
            </p:cNvSpPr>
            <p:nvPr/>
          </p:nvSpPr>
          <p:spPr bwMode="auto">
            <a:xfrm>
              <a:off x="-1" y="798700"/>
              <a:ext cx="12192001" cy="4781176"/>
            </a:xfrm>
            <a:custGeom>
              <a:avLst/>
              <a:gdLst>
                <a:gd name="T0" fmla="*/ 0 w 9078"/>
                <a:gd name="T1" fmla="*/ 0 h 3560"/>
                <a:gd name="T2" fmla="*/ 9078 w 9078"/>
                <a:gd name="T3" fmla="*/ 672 h 3560"/>
                <a:gd name="T4" fmla="*/ 9078 w 9078"/>
                <a:gd name="T5" fmla="*/ 3560 h 3560"/>
                <a:gd name="T6" fmla="*/ 0 w 9078"/>
                <a:gd name="T7" fmla="*/ 985 h 3560"/>
                <a:gd name="T8" fmla="*/ 0 w 9078"/>
                <a:gd name="T9" fmla="*/ 0 h 3560"/>
              </a:gdLst>
              <a:ahLst/>
              <a:cxnLst>
                <a:cxn ang="0">
                  <a:pos x="T0" y="T1"/>
                </a:cxn>
                <a:cxn ang="0">
                  <a:pos x="T2" y="T3"/>
                </a:cxn>
                <a:cxn ang="0">
                  <a:pos x="T4" y="T5"/>
                </a:cxn>
                <a:cxn ang="0">
                  <a:pos x="T6" y="T7"/>
                </a:cxn>
                <a:cxn ang="0">
                  <a:pos x="T8" y="T9"/>
                </a:cxn>
              </a:cxnLst>
              <a:rect l="0" t="0" r="r" b="b"/>
              <a:pathLst>
                <a:path w="9078" h="3560">
                  <a:moveTo>
                    <a:pt x="0" y="0"/>
                  </a:moveTo>
                  <a:lnTo>
                    <a:pt x="9078" y="672"/>
                  </a:lnTo>
                  <a:lnTo>
                    <a:pt x="9078" y="3560"/>
                  </a:lnTo>
                  <a:lnTo>
                    <a:pt x="0" y="985"/>
                  </a:lnTo>
                  <a:lnTo>
                    <a:pt x="0" y="0"/>
                  </a:lnTo>
                  <a:close/>
                </a:path>
              </a:pathLst>
            </a:custGeom>
            <a:gradFill>
              <a:gsLst>
                <a:gs pos="100000">
                  <a:schemeClr val="bg1">
                    <a:alpha val="0"/>
                  </a:schemeClr>
                </a:gs>
                <a:gs pos="0">
                  <a:schemeClr val="bg1">
                    <a:alpha val="40000"/>
                  </a:schemeClr>
                </a:gs>
              </a:gsLst>
              <a:lin ang="540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grpSp>
      <p:sp>
        <p:nvSpPr>
          <p:cNvPr id="15" name="Rectangle 14"/>
          <p:cNvSpPr/>
          <p:nvPr/>
        </p:nvSpPr>
        <p:spPr>
          <a:xfrm>
            <a:off x="0" y="416"/>
            <a:ext cx="12192000" cy="6858000"/>
          </a:xfrm>
          <a:prstGeom prst="rect">
            <a:avLst/>
          </a:prstGeom>
          <a:gradFill>
            <a:gsLst>
              <a:gs pos="100000">
                <a:schemeClr val="bg1">
                  <a:alpha val="0"/>
                </a:schemeClr>
              </a:gs>
              <a:gs pos="0">
                <a:schemeClr val="bg1">
                  <a:lumMod val="75000"/>
                  <a:alpha val="25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20" name="Group 19" descr="abstract background design"/>
          <p:cNvGrpSpPr/>
          <p:nvPr/>
        </p:nvGrpSpPr>
        <p:grpSpPr>
          <a:xfrm>
            <a:off x="-1366" y="-4114"/>
            <a:ext cx="5035003" cy="6865834"/>
            <a:chOff x="-1366" y="-4114"/>
            <a:chExt cx="5035003" cy="6865834"/>
          </a:xfrm>
        </p:grpSpPr>
        <p:sp>
          <p:nvSpPr>
            <p:cNvPr id="16" name="Rectangle 1040"/>
            <p:cNvSpPr/>
            <p:nvPr/>
          </p:nvSpPr>
          <p:spPr>
            <a:xfrm>
              <a:off x="-1366" y="-2385"/>
              <a:ext cx="5035002" cy="6859550"/>
            </a:xfrm>
            <a:custGeom>
              <a:avLst/>
              <a:gdLst>
                <a:gd name="connsiteX0" fmla="*/ 0 w 12192000"/>
                <a:gd name="connsiteY0" fmla="*/ 0 h 556282"/>
                <a:gd name="connsiteX1" fmla="*/ 12192000 w 12192000"/>
                <a:gd name="connsiteY1" fmla="*/ 0 h 556282"/>
                <a:gd name="connsiteX2" fmla="*/ 12192000 w 12192000"/>
                <a:gd name="connsiteY2" fmla="*/ 556282 h 556282"/>
                <a:gd name="connsiteX3" fmla="*/ 0 w 12192000"/>
                <a:gd name="connsiteY3" fmla="*/ 556282 h 556282"/>
                <a:gd name="connsiteX4" fmla="*/ 0 w 12192000"/>
                <a:gd name="connsiteY4" fmla="*/ 0 h 556282"/>
                <a:gd name="connsiteX0" fmla="*/ 0 w 12206068"/>
                <a:gd name="connsiteY0" fmla="*/ 1026941 h 1583223"/>
                <a:gd name="connsiteX1" fmla="*/ 12206068 w 12206068"/>
                <a:gd name="connsiteY1" fmla="*/ 0 h 1583223"/>
                <a:gd name="connsiteX2" fmla="*/ 12192000 w 12206068"/>
                <a:gd name="connsiteY2" fmla="*/ 1583223 h 1583223"/>
                <a:gd name="connsiteX3" fmla="*/ 0 w 12206068"/>
                <a:gd name="connsiteY3" fmla="*/ 1583223 h 1583223"/>
                <a:gd name="connsiteX4" fmla="*/ 0 w 12206068"/>
                <a:gd name="connsiteY4" fmla="*/ 1026941 h 1583223"/>
                <a:gd name="connsiteX0" fmla="*/ 0 w 12192000"/>
                <a:gd name="connsiteY0" fmla="*/ 34281 h 590563"/>
                <a:gd name="connsiteX1" fmla="*/ 12086619 w 12192000"/>
                <a:gd name="connsiteY1" fmla="*/ 0 h 590563"/>
                <a:gd name="connsiteX2" fmla="*/ 12192000 w 12192000"/>
                <a:gd name="connsiteY2" fmla="*/ 590563 h 590563"/>
                <a:gd name="connsiteX3" fmla="*/ 0 w 12192000"/>
                <a:gd name="connsiteY3" fmla="*/ 590563 h 590563"/>
                <a:gd name="connsiteX4" fmla="*/ 0 w 12192000"/>
                <a:gd name="connsiteY4" fmla="*/ 34281 h 590563"/>
                <a:gd name="connsiteX0" fmla="*/ 0 w 12193711"/>
                <a:gd name="connsiteY0" fmla="*/ 244346 h 800628"/>
                <a:gd name="connsiteX1" fmla="*/ 12193711 w 12193711"/>
                <a:gd name="connsiteY1" fmla="*/ 0 h 800628"/>
                <a:gd name="connsiteX2" fmla="*/ 12192000 w 12193711"/>
                <a:gd name="connsiteY2" fmla="*/ 800628 h 800628"/>
                <a:gd name="connsiteX3" fmla="*/ 0 w 12193711"/>
                <a:gd name="connsiteY3" fmla="*/ 800628 h 800628"/>
                <a:gd name="connsiteX4" fmla="*/ 0 w 12193711"/>
                <a:gd name="connsiteY4" fmla="*/ 244346 h 800628"/>
                <a:gd name="connsiteX0" fmla="*/ 98854 w 12193711"/>
                <a:gd name="connsiteY0" fmla="*/ 577978 h 800628"/>
                <a:gd name="connsiteX1" fmla="*/ 12193711 w 12193711"/>
                <a:gd name="connsiteY1" fmla="*/ 0 h 800628"/>
                <a:gd name="connsiteX2" fmla="*/ 12192000 w 12193711"/>
                <a:gd name="connsiteY2" fmla="*/ 800628 h 800628"/>
                <a:gd name="connsiteX3" fmla="*/ 0 w 12193711"/>
                <a:gd name="connsiteY3" fmla="*/ 800628 h 800628"/>
                <a:gd name="connsiteX4" fmla="*/ 98854 w 12193711"/>
                <a:gd name="connsiteY4" fmla="*/ 577978 h 800628"/>
                <a:gd name="connsiteX0" fmla="*/ 4119 w 12193711"/>
                <a:gd name="connsiteY0" fmla="*/ 606811 h 800628"/>
                <a:gd name="connsiteX1" fmla="*/ 12193711 w 12193711"/>
                <a:gd name="connsiteY1" fmla="*/ 0 h 800628"/>
                <a:gd name="connsiteX2" fmla="*/ 12192000 w 12193711"/>
                <a:gd name="connsiteY2" fmla="*/ 800628 h 800628"/>
                <a:gd name="connsiteX3" fmla="*/ 0 w 12193711"/>
                <a:gd name="connsiteY3" fmla="*/ 800628 h 800628"/>
                <a:gd name="connsiteX4" fmla="*/ 4119 w 12193711"/>
                <a:gd name="connsiteY4" fmla="*/ 606811 h 800628"/>
                <a:gd name="connsiteX0" fmla="*/ 135924 w 12193711"/>
                <a:gd name="connsiteY0" fmla="*/ 590335 h 800628"/>
                <a:gd name="connsiteX1" fmla="*/ 12193711 w 12193711"/>
                <a:gd name="connsiteY1" fmla="*/ 0 h 800628"/>
                <a:gd name="connsiteX2" fmla="*/ 12192000 w 12193711"/>
                <a:gd name="connsiteY2" fmla="*/ 800628 h 800628"/>
                <a:gd name="connsiteX3" fmla="*/ 0 w 12193711"/>
                <a:gd name="connsiteY3" fmla="*/ 800628 h 800628"/>
                <a:gd name="connsiteX4" fmla="*/ 135924 w 12193711"/>
                <a:gd name="connsiteY4" fmla="*/ 590335 h 800628"/>
                <a:gd name="connsiteX0" fmla="*/ 0 w 12197830"/>
                <a:gd name="connsiteY0" fmla="*/ 577978 h 800628"/>
                <a:gd name="connsiteX1" fmla="*/ 12197830 w 12197830"/>
                <a:gd name="connsiteY1" fmla="*/ 0 h 800628"/>
                <a:gd name="connsiteX2" fmla="*/ 12196119 w 12197830"/>
                <a:gd name="connsiteY2" fmla="*/ 800628 h 800628"/>
                <a:gd name="connsiteX3" fmla="*/ 4119 w 12197830"/>
                <a:gd name="connsiteY3" fmla="*/ 800628 h 800628"/>
                <a:gd name="connsiteX4" fmla="*/ 0 w 12197830"/>
                <a:gd name="connsiteY4" fmla="*/ 577978 h 800628"/>
                <a:gd name="connsiteX0" fmla="*/ 0 w 12196127"/>
                <a:gd name="connsiteY0" fmla="*/ 414454 h 637104"/>
                <a:gd name="connsiteX1" fmla="*/ 12167795 w 12196127"/>
                <a:gd name="connsiteY1" fmla="*/ 0 h 637104"/>
                <a:gd name="connsiteX2" fmla="*/ 12196119 w 12196127"/>
                <a:gd name="connsiteY2" fmla="*/ 637104 h 637104"/>
                <a:gd name="connsiteX3" fmla="*/ 4119 w 12196127"/>
                <a:gd name="connsiteY3" fmla="*/ 637104 h 637104"/>
                <a:gd name="connsiteX4" fmla="*/ 0 w 12196127"/>
                <a:gd name="connsiteY4" fmla="*/ 414454 h 637104"/>
                <a:gd name="connsiteX0" fmla="*/ 0 w 12196196"/>
                <a:gd name="connsiteY0" fmla="*/ 411116 h 633766"/>
                <a:gd name="connsiteX1" fmla="*/ 12194493 w 12196196"/>
                <a:gd name="connsiteY1" fmla="*/ 0 h 633766"/>
                <a:gd name="connsiteX2" fmla="*/ 12196119 w 12196196"/>
                <a:gd name="connsiteY2" fmla="*/ 633766 h 633766"/>
                <a:gd name="connsiteX3" fmla="*/ 4119 w 12196196"/>
                <a:gd name="connsiteY3" fmla="*/ 633766 h 633766"/>
                <a:gd name="connsiteX4" fmla="*/ 0 w 12196196"/>
                <a:gd name="connsiteY4" fmla="*/ 411116 h 633766"/>
                <a:gd name="connsiteX0" fmla="*/ 0 w 12196123"/>
                <a:gd name="connsiteY0" fmla="*/ 374407 h 597057"/>
                <a:gd name="connsiteX1" fmla="*/ 12147772 w 12196123"/>
                <a:gd name="connsiteY1" fmla="*/ 0 h 597057"/>
                <a:gd name="connsiteX2" fmla="*/ 12196119 w 12196123"/>
                <a:gd name="connsiteY2" fmla="*/ 597057 h 597057"/>
                <a:gd name="connsiteX3" fmla="*/ 4119 w 12196123"/>
                <a:gd name="connsiteY3" fmla="*/ 597057 h 597057"/>
                <a:gd name="connsiteX4" fmla="*/ 0 w 12196123"/>
                <a:gd name="connsiteY4" fmla="*/ 374407 h 597057"/>
                <a:gd name="connsiteX0" fmla="*/ 0 w 12196196"/>
                <a:gd name="connsiteY0" fmla="*/ 404442 h 627092"/>
                <a:gd name="connsiteX1" fmla="*/ 12194493 w 12196196"/>
                <a:gd name="connsiteY1" fmla="*/ 0 h 627092"/>
                <a:gd name="connsiteX2" fmla="*/ 12196119 w 12196196"/>
                <a:gd name="connsiteY2" fmla="*/ 627092 h 627092"/>
                <a:gd name="connsiteX3" fmla="*/ 4119 w 12196196"/>
                <a:gd name="connsiteY3" fmla="*/ 627092 h 627092"/>
                <a:gd name="connsiteX4" fmla="*/ 0 w 12196196"/>
                <a:gd name="connsiteY4" fmla="*/ 404442 h 627092"/>
                <a:gd name="connsiteX0" fmla="*/ 0 w 12196123"/>
                <a:gd name="connsiteY0" fmla="*/ 391093 h 613743"/>
                <a:gd name="connsiteX1" fmla="*/ 12141097 w 12196123"/>
                <a:gd name="connsiteY1" fmla="*/ 0 h 613743"/>
                <a:gd name="connsiteX2" fmla="*/ 12196119 w 12196123"/>
                <a:gd name="connsiteY2" fmla="*/ 613743 h 613743"/>
                <a:gd name="connsiteX3" fmla="*/ 4119 w 12196123"/>
                <a:gd name="connsiteY3" fmla="*/ 613743 h 613743"/>
                <a:gd name="connsiteX4" fmla="*/ 0 w 12196123"/>
                <a:gd name="connsiteY4" fmla="*/ 391093 h 613743"/>
                <a:gd name="connsiteX0" fmla="*/ 0 w 12197830"/>
                <a:gd name="connsiteY0" fmla="*/ 407779 h 630429"/>
                <a:gd name="connsiteX1" fmla="*/ 12197830 w 12197830"/>
                <a:gd name="connsiteY1" fmla="*/ 0 h 630429"/>
                <a:gd name="connsiteX2" fmla="*/ 12196119 w 12197830"/>
                <a:gd name="connsiteY2" fmla="*/ 630429 h 630429"/>
                <a:gd name="connsiteX3" fmla="*/ 4119 w 12197830"/>
                <a:gd name="connsiteY3" fmla="*/ 630429 h 630429"/>
                <a:gd name="connsiteX4" fmla="*/ 0 w 12197830"/>
                <a:gd name="connsiteY4" fmla="*/ 407779 h 630429"/>
                <a:gd name="connsiteX0" fmla="*/ 0 w 12197830"/>
                <a:gd name="connsiteY0" fmla="*/ 0 h 6877450"/>
                <a:gd name="connsiteX1" fmla="*/ 12197830 w 12197830"/>
                <a:gd name="connsiteY1" fmla="*/ 6247021 h 6877450"/>
                <a:gd name="connsiteX2" fmla="*/ 12196119 w 12197830"/>
                <a:gd name="connsiteY2" fmla="*/ 6877450 h 6877450"/>
                <a:gd name="connsiteX3" fmla="*/ 4119 w 12197830"/>
                <a:gd name="connsiteY3" fmla="*/ 6877450 h 6877450"/>
                <a:gd name="connsiteX4" fmla="*/ 0 w 12197830"/>
                <a:gd name="connsiteY4" fmla="*/ 0 h 6877450"/>
                <a:gd name="connsiteX0" fmla="*/ 0 w 12196119"/>
                <a:gd name="connsiteY0" fmla="*/ 1379 h 6878829"/>
                <a:gd name="connsiteX1" fmla="*/ 4996930 w 12196119"/>
                <a:gd name="connsiteY1" fmla="*/ 0 h 6878829"/>
                <a:gd name="connsiteX2" fmla="*/ 12196119 w 12196119"/>
                <a:gd name="connsiteY2" fmla="*/ 6878829 h 6878829"/>
                <a:gd name="connsiteX3" fmla="*/ 4119 w 12196119"/>
                <a:gd name="connsiteY3" fmla="*/ 6878829 h 6878829"/>
                <a:gd name="connsiteX4" fmla="*/ 0 w 12196119"/>
                <a:gd name="connsiteY4" fmla="*/ 1379 h 6878829"/>
                <a:gd name="connsiteX0" fmla="*/ 0 w 5350819"/>
                <a:gd name="connsiteY0" fmla="*/ 1379 h 6878829"/>
                <a:gd name="connsiteX1" fmla="*/ 4996930 w 5350819"/>
                <a:gd name="connsiteY1" fmla="*/ 0 h 6878829"/>
                <a:gd name="connsiteX2" fmla="*/ 5350819 w 5350819"/>
                <a:gd name="connsiteY2" fmla="*/ 6878829 h 6878829"/>
                <a:gd name="connsiteX3" fmla="*/ 4119 w 5350819"/>
                <a:gd name="connsiteY3" fmla="*/ 6878829 h 6878829"/>
                <a:gd name="connsiteX4" fmla="*/ 0 w 5350819"/>
                <a:gd name="connsiteY4" fmla="*/ 1379 h 6878829"/>
                <a:gd name="connsiteX0" fmla="*/ 0 w 5350819"/>
                <a:gd name="connsiteY0" fmla="*/ 1379 h 6878829"/>
                <a:gd name="connsiteX1" fmla="*/ 4044430 w 5350819"/>
                <a:gd name="connsiteY1" fmla="*/ 0 h 6878829"/>
                <a:gd name="connsiteX2" fmla="*/ 5350819 w 5350819"/>
                <a:gd name="connsiteY2" fmla="*/ 6878829 h 6878829"/>
                <a:gd name="connsiteX3" fmla="*/ 4119 w 5350819"/>
                <a:gd name="connsiteY3" fmla="*/ 6878829 h 6878829"/>
                <a:gd name="connsiteX4" fmla="*/ 0 w 5350819"/>
                <a:gd name="connsiteY4" fmla="*/ 1379 h 6878829"/>
                <a:gd name="connsiteX0" fmla="*/ 0 w 5046019"/>
                <a:gd name="connsiteY0" fmla="*/ 1379 h 6878829"/>
                <a:gd name="connsiteX1" fmla="*/ 4044430 w 5046019"/>
                <a:gd name="connsiteY1" fmla="*/ 0 h 6878829"/>
                <a:gd name="connsiteX2" fmla="*/ 5046019 w 5046019"/>
                <a:gd name="connsiteY2" fmla="*/ 6878829 h 6878829"/>
                <a:gd name="connsiteX3" fmla="*/ 4119 w 5046019"/>
                <a:gd name="connsiteY3" fmla="*/ 6878829 h 6878829"/>
                <a:gd name="connsiteX4" fmla="*/ 0 w 5046019"/>
                <a:gd name="connsiteY4" fmla="*/ 1379 h 6878829"/>
                <a:gd name="connsiteX0" fmla="*/ 0 w 5046019"/>
                <a:gd name="connsiteY0" fmla="*/ 0 h 6877450"/>
                <a:gd name="connsiteX1" fmla="*/ 4052693 w 5046019"/>
                <a:gd name="connsiteY1" fmla="*/ 72985 h 6877450"/>
                <a:gd name="connsiteX2" fmla="*/ 5046019 w 5046019"/>
                <a:gd name="connsiteY2" fmla="*/ 6877450 h 6877450"/>
                <a:gd name="connsiteX3" fmla="*/ 4119 w 5046019"/>
                <a:gd name="connsiteY3" fmla="*/ 6877450 h 6877450"/>
                <a:gd name="connsiteX4" fmla="*/ 0 w 5046019"/>
                <a:gd name="connsiteY4" fmla="*/ 0 h 6877450"/>
                <a:gd name="connsiteX0" fmla="*/ 0 w 5046019"/>
                <a:gd name="connsiteY0" fmla="*/ 0 h 6877450"/>
                <a:gd name="connsiteX1" fmla="*/ 4047185 w 5046019"/>
                <a:gd name="connsiteY1" fmla="*/ 9638 h 6877450"/>
                <a:gd name="connsiteX2" fmla="*/ 5046019 w 5046019"/>
                <a:gd name="connsiteY2" fmla="*/ 6877450 h 6877450"/>
                <a:gd name="connsiteX3" fmla="*/ 4119 w 5046019"/>
                <a:gd name="connsiteY3" fmla="*/ 6877450 h 6877450"/>
                <a:gd name="connsiteX4" fmla="*/ 0 w 5046019"/>
                <a:gd name="connsiteY4" fmla="*/ 0 h 6877450"/>
                <a:gd name="connsiteX0" fmla="*/ 0 w 5046019"/>
                <a:gd name="connsiteY0" fmla="*/ 0 h 6877450"/>
                <a:gd name="connsiteX1" fmla="*/ 4058202 w 5046019"/>
                <a:gd name="connsiteY1" fmla="*/ 64722 h 6877450"/>
                <a:gd name="connsiteX2" fmla="*/ 5046019 w 5046019"/>
                <a:gd name="connsiteY2" fmla="*/ 6877450 h 6877450"/>
                <a:gd name="connsiteX3" fmla="*/ 4119 w 5046019"/>
                <a:gd name="connsiteY3" fmla="*/ 6877450 h 6877450"/>
                <a:gd name="connsiteX4" fmla="*/ 0 w 5046019"/>
                <a:gd name="connsiteY4" fmla="*/ 0 h 6877450"/>
                <a:gd name="connsiteX0" fmla="*/ 0 w 5046019"/>
                <a:gd name="connsiteY0" fmla="*/ 0 h 6877450"/>
                <a:gd name="connsiteX1" fmla="*/ 4052694 w 5046019"/>
                <a:gd name="connsiteY1" fmla="*/ 6884 h 6877450"/>
                <a:gd name="connsiteX2" fmla="*/ 5046019 w 5046019"/>
                <a:gd name="connsiteY2" fmla="*/ 6877450 h 6877450"/>
                <a:gd name="connsiteX3" fmla="*/ 4119 w 5046019"/>
                <a:gd name="connsiteY3" fmla="*/ 6877450 h 6877450"/>
                <a:gd name="connsiteX4" fmla="*/ 0 w 5046019"/>
                <a:gd name="connsiteY4" fmla="*/ 0 h 6877450"/>
                <a:gd name="connsiteX0" fmla="*/ 0 w 5043265"/>
                <a:gd name="connsiteY0" fmla="*/ 31675 h 6870566"/>
                <a:gd name="connsiteX1" fmla="*/ 4049940 w 5043265"/>
                <a:gd name="connsiteY1" fmla="*/ 0 h 6870566"/>
                <a:gd name="connsiteX2" fmla="*/ 5043265 w 5043265"/>
                <a:gd name="connsiteY2" fmla="*/ 6870566 h 6870566"/>
                <a:gd name="connsiteX3" fmla="*/ 1365 w 5043265"/>
                <a:gd name="connsiteY3" fmla="*/ 6870566 h 6870566"/>
                <a:gd name="connsiteX4" fmla="*/ 0 w 5043265"/>
                <a:gd name="connsiteY4" fmla="*/ 31675 h 6870566"/>
                <a:gd name="connsiteX0" fmla="*/ 0 w 5043265"/>
                <a:gd name="connsiteY0" fmla="*/ 1379 h 6870566"/>
                <a:gd name="connsiteX1" fmla="*/ 4049940 w 5043265"/>
                <a:gd name="connsiteY1" fmla="*/ 0 h 6870566"/>
                <a:gd name="connsiteX2" fmla="*/ 5043265 w 5043265"/>
                <a:gd name="connsiteY2" fmla="*/ 6870566 h 6870566"/>
                <a:gd name="connsiteX3" fmla="*/ 1365 w 5043265"/>
                <a:gd name="connsiteY3" fmla="*/ 6870566 h 6870566"/>
                <a:gd name="connsiteX4" fmla="*/ 0 w 5043265"/>
                <a:gd name="connsiteY4" fmla="*/ 1379 h 6870566"/>
                <a:gd name="connsiteX0" fmla="*/ 0 w 5043265"/>
                <a:gd name="connsiteY0" fmla="*/ 1379 h 6870566"/>
                <a:gd name="connsiteX1" fmla="*/ 4049940 w 5043265"/>
                <a:gd name="connsiteY1" fmla="*/ 0 h 6870566"/>
                <a:gd name="connsiteX2" fmla="*/ 5043265 w 5043265"/>
                <a:gd name="connsiteY2" fmla="*/ 6870566 h 6870566"/>
                <a:gd name="connsiteX3" fmla="*/ 83992 w 5043265"/>
                <a:gd name="connsiteY3" fmla="*/ 6843024 h 6870566"/>
                <a:gd name="connsiteX4" fmla="*/ 0 w 5043265"/>
                <a:gd name="connsiteY4" fmla="*/ 1379 h 6870566"/>
                <a:gd name="connsiteX0" fmla="*/ 0 w 5043265"/>
                <a:gd name="connsiteY0" fmla="*/ 1379 h 6870566"/>
                <a:gd name="connsiteX1" fmla="*/ 4049940 w 5043265"/>
                <a:gd name="connsiteY1" fmla="*/ 0 h 6870566"/>
                <a:gd name="connsiteX2" fmla="*/ 5043265 w 5043265"/>
                <a:gd name="connsiteY2" fmla="*/ 6870566 h 6870566"/>
                <a:gd name="connsiteX3" fmla="*/ 4120 w 5043265"/>
                <a:gd name="connsiteY3" fmla="*/ 6859550 h 6870566"/>
                <a:gd name="connsiteX4" fmla="*/ 0 w 5043265"/>
                <a:gd name="connsiteY4" fmla="*/ 1379 h 6870566"/>
                <a:gd name="connsiteX0" fmla="*/ 0 w 5043265"/>
                <a:gd name="connsiteY0" fmla="*/ 1379 h 6870566"/>
                <a:gd name="connsiteX1" fmla="*/ 4049940 w 5043265"/>
                <a:gd name="connsiteY1" fmla="*/ 0 h 6870566"/>
                <a:gd name="connsiteX2" fmla="*/ 5043265 w 5043265"/>
                <a:gd name="connsiteY2" fmla="*/ 6870566 h 6870566"/>
                <a:gd name="connsiteX3" fmla="*/ 1366 w 5043265"/>
                <a:gd name="connsiteY3" fmla="*/ 6859550 h 6870566"/>
                <a:gd name="connsiteX4" fmla="*/ 0 w 5043265"/>
                <a:gd name="connsiteY4" fmla="*/ 1379 h 6870566"/>
                <a:gd name="connsiteX0" fmla="*/ 0 w 5037757"/>
                <a:gd name="connsiteY0" fmla="*/ 1379 h 6859550"/>
                <a:gd name="connsiteX1" fmla="*/ 4049940 w 5037757"/>
                <a:gd name="connsiteY1" fmla="*/ 0 h 6859550"/>
                <a:gd name="connsiteX2" fmla="*/ 5037757 w 5037757"/>
                <a:gd name="connsiteY2" fmla="*/ 6837515 h 6859550"/>
                <a:gd name="connsiteX3" fmla="*/ 1366 w 5037757"/>
                <a:gd name="connsiteY3" fmla="*/ 6859550 h 6859550"/>
                <a:gd name="connsiteX4" fmla="*/ 0 w 5037757"/>
                <a:gd name="connsiteY4" fmla="*/ 1379 h 6859550"/>
                <a:gd name="connsiteX0" fmla="*/ 0 w 5035002"/>
                <a:gd name="connsiteY0" fmla="*/ 1379 h 6859550"/>
                <a:gd name="connsiteX1" fmla="*/ 4049940 w 5035002"/>
                <a:gd name="connsiteY1" fmla="*/ 0 h 6859550"/>
                <a:gd name="connsiteX2" fmla="*/ 5035002 w 5035002"/>
                <a:gd name="connsiteY2" fmla="*/ 6859549 h 6859550"/>
                <a:gd name="connsiteX3" fmla="*/ 1366 w 5035002"/>
                <a:gd name="connsiteY3" fmla="*/ 6859550 h 6859550"/>
                <a:gd name="connsiteX4" fmla="*/ 0 w 5035002"/>
                <a:gd name="connsiteY4" fmla="*/ 1379 h 6859550"/>
                <a:gd name="connsiteX0" fmla="*/ 0 w 5035002"/>
                <a:gd name="connsiteY0" fmla="*/ 1379 h 6859550"/>
                <a:gd name="connsiteX1" fmla="*/ 4049940 w 5035002"/>
                <a:gd name="connsiteY1" fmla="*/ 0 h 6859550"/>
                <a:gd name="connsiteX2" fmla="*/ 5035002 w 5035002"/>
                <a:gd name="connsiteY2" fmla="*/ 6859549 h 6859550"/>
                <a:gd name="connsiteX3" fmla="*/ 1366 w 5035002"/>
                <a:gd name="connsiteY3" fmla="*/ 6859550 h 6859550"/>
                <a:gd name="connsiteX4" fmla="*/ 0 w 5035002"/>
                <a:gd name="connsiteY4" fmla="*/ 1379 h 6859550"/>
                <a:gd name="connsiteX0" fmla="*/ 0 w 5035002"/>
                <a:gd name="connsiteY0" fmla="*/ 1379 h 6859550"/>
                <a:gd name="connsiteX1" fmla="*/ 4049940 w 5035002"/>
                <a:gd name="connsiteY1" fmla="*/ 0 h 6859550"/>
                <a:gd name="connsiteX2" fmla="*/ 5035002 w 5035002"/>
                <a:gd name="connsiteY2" fmla="*/ 6859549 h 6859550"/>
                <a:gd name="connsiteX3" fmla="*/ 1366 w 5035002"/>
                <a:gd name="connsiteY3" fmla="*/ 6859550 h 6859550"/>
                <a:gd name="connsiteX4" fmla="*/ 0 w 5035002"/>
                <a:gd name="connsiteY4" fmla="*/ 1379 h 6859550"/>
                <a:gd name="connsiteX0" fmla="*/ 0 w 5035002"/>
                <a:gd name="connsiteY0" fmla="*/ 1379 h 6859550"/>
                <a:gd name="connsiteX1" fmla="*/ 4049940 w 5035002"/>
                <a:gd name="connsiteY1" fmla="*/ 0 h 6859550"/>
                <a:gd name="connsiteX2" fmla="*/ 5035002 w 5035002"/>
                <a:gd name="connsiteY2" fmla="*/ 6859549 h 6859550"/>
                <a:gd name="connsiteX3" fmla="*/ 1366 w 5035002"/>
                <a:gd name="connsiteY3" fmla="*/ 6859550 h 6859550"/>
                <a:gd name="connsiteX4" fmla="*/ 0 w 5035002"/>
                <a:gd name="connsiteY4" fmla="*/ 1379 h 6859550"/>
                <a:gd name="connsiteX0" fmla="*/ 0 w 5035002"/>
                <a:gd name="connsiteY0" fmla="*/ 1379 h 6859550"/>
                <a:gd name="connsiteX1" fmla="*/ 4049940 w 5035002"/>
                <a:gd name="connsiteY1" fmla="*/ 0 h 6859550"/>
                <a:gd name="connsiteX2" fmla="*/ 5035002 w 5035002"/>
                <a:gd name="connsiteY2" fmla="*/ 6859549 h 6859550"/>
                <a:gd name="connsiteX3" fmla="*/ 1366 w 5035002"/>
                <a:gd name="connsiteY3" fmla="*/ 6859550 h 6859550"/>
                <a:gd name="connsiteX4" fmla="*/ 0 w 5035002"/>
                <a:gd name="connsiteY4" fmla="*/ 1379 h 6859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35002" h="6859550">
                  <a:moveTo>
                    <a:pt x="0" y="1379"/>
                  </a:moveTo>
                  <a:lnTo>
                    <a:pt x="4049940" y="0"/>
                  </a:lnTo>
                  <a:lnTo>
                    <a:pt x="5035002" y="6859549"/>
                  </a:lnTo>
                  <a:lnTo>
                    <a:pt x="1366" y="6859550"/>
                  </a:lnTo>
                  <a:cubicBezTo>
                    <a:pt x="-7" y="4573493"/>
                    <a:pt x="1373" y="2287436"/>
                    <a:pt x="0" y="1379"/>
                  </a:cubicBezTo>
                  <a:close/>
                </a:path>
              </a:pathLst>
            </a:custGeom>
            <a:gradFill>
              <a:gsLst>
                <a:gs pos="100000">
                  <a:schemeClr val="accent3">
                    <a:alpha val="95000"/>
                  </a:schemeClr>
                </a:gs>
                <a:gs pos="0">
                  <a:schemeClr val="accent1">
                    <a:alpha val="80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aseline="-25000" dirty="0"/>
            </a:p>
          </p:txBody>
        </p:sp>
        <p:sp>
          <p:nvSpPr>
            <p:cNvPr id="18" name="Freeform 19"/>
            <p:cNvSpPr>
              <a:spLocks/>
            </p:cNvSpPr>
            <p:nvPr/>
          </p:nvSpPr>
          <p:spPr bwMode="auto">
            <a:xfrm>
              <a:off x="1" y="-4114"/>
              <a:ext cx="5033636" cy="6862754"/>
            </a:xfrm>
            <a:custGeom>
              <a:avLst/>
              <a:gdLst>
                <a:gd name="T0" fmla="*/ 3840 w 8030"/>
                <a:gd name="T1" fmla="*/ 0 h 5110"/>
                <a:gd name="T2" fmla="*/ 0 w 8030"/>
                <a:gd name="T3" fmla="*/ 0 h 5110"/>
                <a:gd name="T4" fmla="*/ 6337 w 8030"/>
                <a:gd name="T5" fmla="*/ 5110 h 5110"/>
                <a:gd name="T6" fmla="*/ 8030 w 8030"/>
                <a:gd name="T7" fmla="*/ 5110 h 5110"/>
                <a:gd name="T8" fmla="*/ 3840 w 8030"/>
                <a:gd name="T9" fmla="*/ 0 h 5110"/>
                <a:gd name="connsiteX0" fmla="*/ 8033 w 10000"/>
                <a:gd name="connsiteY0" fmla="*/ 0 h 10000"/>
                <a:gd name="connsiteX1" fmla="*/ 0 w 10000"/>
                <a:gd name="connsiteY1" fmla="*/ 0 h 10000"/>
                <a:gd name="connsiteX2" fmla="*/ 7892 w 10000"/>
                <a:gd name="connsiteY2" fmla="*/ 10000 h 10000"/>
                <a:gd name="connsiteX3" fmla="*/ 10000 w 10000"/>
                <a:gd name="connsiteY3" fmla="*/ 10000 h 10000"/>
                <a:gd name="connsiteX4" fmla="*/ 8033 w 10000"/>
                <a:gd name="connsiteY4" fmla="*/ 0 h 10000"/>
                <a:gd name="connsiteX0" fmla="*/ 7837 w 10000"/>
                <a:gd name="connsiteY0" fmla="*/ 192 h 10000"/>
                <a:gd name="connsiteX1" fmla="*/ 0 w 10000"/>
                <a:gd name="connsiteY1" fmla="*/ 0 h 10000"/>
                <a:gd name="connsiteX2" fmla="*/ 7892 w 10000"/>
                <a:gd name="connsiteY2" fmla="*/ 10000 h 10000"/>
                <a:gd name="connsiteX3" fmla="*/ 10000 w 10000"/>
                <a:gd name="connsiteY3" fmla="*/ 10000 h 10000"/>
                <a:gd name="connsiteX4" fmla="*/ 7837 w 10000"/>
                <a:gd name="connsiteY4" fmla="*/ 192 h 10000"/>
                <a:gd name="connsiteX0" fmla="*/ 8033 w 10000"/>
                <a:gd name="connsiteY0" fmla="*/ 0 h 10012"/>
                <a:gd name="connsiteX1" fmla="*/ 0 w 10000"/>
                <a:gd name="connsiteY1" fmla="*/ 12 h 10012"/>
                <a:gd name="connsiteX2" fmla="*/ 7892 w 10000"/>
                <a:gd name="connsiteY2" fmla="*/ 10012 h 10012"/>
                <a:gd name="connsiteX3" fmla="*/ 10000 w 10000"/>
                <a:gd name="connsiteY3" fmla="*/ 10012 h 10012"/>
                <a:gd name="connsiteX4" fmla="*/ 8033 w 10000"/>
                <a:gd name="connsiteY4" fmla="*/ 0 h 10012"/>
                <a:gd name="connsiteX0" fmla="*/ 8033 w 10000"/>
                <a:gd name="connsiteY0" fmla="*/ 0 h 10006"/>
                <a:gd name="connsiteX1" fmla="*/ 0 w 10000"/>
                <a:gd name="connsiteY1" fmla="*/ 6 h 10006"/>
                <a:gd name="connsiteX2" fmla="*/ 7892 w 10000"/>
                <a:gd name="connsiteY2" fmla="*/ 10006 h 10006"/>
                <a:gd name="connsiteX3" fmla="*/ 10000 w 10000"/>
                <a:gd name="connsiteY3" fmla="*/ 10006 h 10006"/>
                <a:gd name="connsiteX4" fmla="*/ 8033 w 10000"/>
                <a:gd name="connsiteY4" fmla="*/ 0 h 10006"/>
                <a:gd name="connsiteX0" fmla="*/ 8033 w 10000"/>
                <a:gd name="connsiteY0" fmla="*/ 0 h 10006"/>
                <a:gd name="connsiteX1" fmla="*/ 0 w 10000"/>
                <a:gd name="connsiteY1" fmla="*/ 6 h 10006"/>
                <a:gd name="connsiteX2" fmla="*/ 7892 w 10000"/>
                <a:gd name="connsiteY2" fmla="*/ 10006 h 10006"/>
                <a:gd name="connsiteX3" fmla="*/ 10000 w 10000"/>
                <a:gd name="connsiteY3" fmla="*/ 10006 h 10006"/>
                <a:gd name="connsiteX4" fmla="*/ 8033 w 10000"/>
                <a:gd name="connsiteY4" fmla="*/ 0 h 10006"/>
                <a:gd name="connsiteX0" fmla="*/ 8033 w 10000"/>
                <a:gd name="connsiteY0" fmla="*/ 0 h 10006"/>
                <a:gd name="connsiteX1" fmla="*/ 0 w 10000"/>
                <a:gd name="connsiteY1" fmla="*/ 6 h 10006"/>
                <a:gd name="connsiteX2" fmla="*/ 7892 w 10000"/>
                <a:gd name="connsiteY2" fmla="*/ 10006 h 10006"/>
                <a:gd name="connsiteX3" fmla="*/ 10000 w 10000"/>
                <a:gd name="connsiteY3" fmla="*/ 10006 h 10006"/>
                <a:gd name="connsiteX4" fmla="*/ 8033 w 10000"/>
                <a:gd name="connsiteY4" fmla="*/ 0 h 10006"/>
                <a:gd name="connsiteX0" fmla="*/ 8033 w 10000"/>
                <a:gd name="connsiteY0" fmla="*/ 0 h 10006"/>
                <a:gd name="connsiteX1" fmla="*/ 0 w 10000"/>
                <a:gd name="connsiteY1" fmla="*/ 6 h 10006"/>
                <a:gd name="connsiteX2" fmla="*/ 7892 w 10000"/>
                <a:gd name="connsiteY2" fmla="*/ 10006 h 10006"/>
                <a:gd name="connsiteX3" fmla="*/ 10000 w 10000"/>
                <a:gd name="connsiteY3" fmla="*/ 10006 h 10006"/>
                <a:gd name="connsiteX4" fmla="*/ 8033 w 10000"/>
                <a:gd name="connsiteY4" fmla="*/ 0 h 100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6">
                  <a:moveTo>
                    <a:pt x="8033" y="0"/>
                  </a:moveTo>
                  <a:lnTo>
                    <a:pt x="0" y="6"/>
                  </a:lnTo>
                  <a:lnTo>
                    <a:pt x="7892" y="10006"/>
                  </a:lnTo>
                  <a:lnTo>
                    <a:pt x="10000" y="10006"/>
                  </a:lnTo>
                  <a:lnTo>
                    <a:pt x="8033" y="0"/>
                  </a:lnTo>
                  <a:close/>
                </a:path>
              </a:pathLst>
            </a:custGeom>
            <a:gradFill>
              <a:gsLst>
                <a:gs pos="100000">
                  <a:schemeClr val="accent3">
                    <a:alpha val="24000"/>
                  </a:schemeClr>
                </a:gs>
                <a:gs pos="38000">
                  <a:schemeClr val="accent2">
                    <a:alpha val="25000"/>
                  </a:schemeClr>
                </a:gs>
              </a:gsLst>
              <a:lin ang="480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sp>
          <p:nvSpPr>
            <p:cNvPr id="19" name="Freeform 19"/>
            <p:cNvSpPr>
              <a:spLocks/>
            </p:cNvSpPr>
            <p:nvPr/>
          </p:nvSpPr>
          <p:spPr bwMode="auto">
            <a:xfrm flipV="1">
              <a:off x="199" y="-686"/>
              <a:ext cx="3432693" cy="6862406"/>
            </a:xfrm>
            <a:custGeom>
              <a:avLst/>
              <a:gdLst>
                <a:gd name="T0" fmla="*/ 3840 w 8030"/>
                <a:gd name="T1" fmla="*/ 0 h 5110"/>
                <a:gd name="T2" fmla="*/ 0 w 8030"/>
                <a:gd name="T3" fmla="*/ 0 h 5110"/>
                <a:gd name="T4" fmla="*/ 6337 w 8030"/>
                <a:gd name="T5" fmla="*/ 5110 h 5110"/>
                <a:gd name="T6" fmla="*/ 8030 w 8030"/>
                <a:gd name="T7" fmla="*/ 5110 h 5110"/>
                <a:gd name="T8" fmla="*/ 3840 w 8030"/>
                <a:gd name="T9" fmla="*/ 0 h 5110"/>
                <a:gd name="connsiteX0" fmla="*/ 8033 w 10000"/>
                <a:gd name="connsiteY0" fmla="*/ 0 h 10000"/>
                <a:gd name="connsiteX1" fmla="*/ 0 w 10000"/>
                <a:gd name="connsiteY1" fmla="*/ 0 h 10000"/>
                <a:gd name="connsiteX2" fmla="*/ 7892 w 10000"/>
                <a:gd name="connsiteY2" fmla="*/ 10000 h 10000"/>
                <a:gd name="connsiteX3" fmla="*/ 10000 w 10000"/>
                <a:gd name="connsiteY3" fmla="*/ 10000 h 10000"/>
                <a:gd name="connsiteX4" fmla="*/ 8033 w 10000"/>
                <a:gd name="connsiteY4" fmla="*/ 0 h 10000"/>
                <a:gd name="connsiteX0" fmla="*/ 7837 w 10000"/>
                <a:gd name="connsiteY0" fmla="*/ 192 h 10000"/>
                <a:gd name="connsiteX1" fmla="*/ 0 w 10000"/>
                <a:gd name="connsiteY1" fmla="*/ 0 h 10000"/>
                <a:gd name="connsiteX2" fmla="*/ 7892 w 10000"/>
                <a:gd name="connsiteY2" fmla="*/ 10000 h 10000"/>
                <a:gd name="connsiteX3" fmla="*/ 10000 w 10000"/>
                <a:gd name="connsiteY3" fmla="*/ 10000 h 10000"/>
                <a:gd name="connsiteX4" fmla="*/ 7837 w 10000"/>
                <a:gd name="connsiteY4" fmla="*/ 192 h 10000"/>
                <a:gd name="connsiteX0" fmla="*/ 8033 w 10000"/>
                <a:gd name="connsiteY0" fmla="*/ 0 h 10012"/>
                <a:gd name="connsiteX1" fmla="*/ 0 w 10000"/>
                <a:gd name="connsiteY1" fmla="*/ 12 h 10012"/>
                <a:gd name="connsiteX2" fmla="*/ 7892 w 10000"/>
                <a:gd name="connsiteY2" fmla="*/ 10012 h 10012"/>
                <a:gd name="connsiteX3" fmla="*/ 10000 w 10000"/>
                <a:gd name="connsiteY3" fmla="*/ 10012 h 10012"/>
                <a:gd name="connsiteX4" fmla="*/ 8033 w 10000"/>
                <a:gd name="connsiteY4" fmla="*/ 0 h 10012"/>
                <a:gd name="connsiteX0" fmla="*/ 8033 w 10000"/>
                <a:gd name="connsiteY0" fmla="*/ 0 h 10006"/>
                <a:gd name="connsiteX1" fmla="*/ 0 w 10000"/>
                <a:gd name="connsiteY1" fmla="*/ 6 h 10006"/>
                <a:gd name="connsiteX2" fmla="*/ 7892 w 10000"/>
                <a:gd name="connsiteY2" fmla="*/ 10006 h 10006"/>
                <a:gd name="connsiteX3" fmla="*/ 10000 w 10000"/>
                <a:gd name="connsiteY3" fmla="*/ 10006 h 10006"/>
                <a:gd name="connsiteX4" fmla="*/ 8033 w 10000"/>
                <a:gd name="connsiteY4" fmla="*/ 0 h 10006"/>
                <a:gd name="connsiteX0" fmla="*/ 8033 w 10000"/>
                <a:gd name="connsiteY0" fmla="*/ 0 h 10006"/>
                <a:gd name="connsiteX1" fmla="*/ 0 w 10000"/>
                <a:gd name="connsiteY1" fmla="*/ 6 h 10006"/>
                <a:gd name="connsiteX2" fmla="*/ 7892 w 10000"/>
                <a:gd name="connsiteY2" fmla="*/ 10006 h 10006"/>
                <a:gd name="connsiteX3" fmla="*/ 10000 w 10000"/>
                <a:gd name="connsiteY3" fmla="*/ 10006 h 10006"/>
                <a:gd name="connsiteX4" fmla="*/ 8033 w 10000"/>
                <a:gd name="connsiteY4" fmla="*/ 0 h 10006"/>
                <a:gd name="connsiteX0" fmla="*/ 8033 w 10000"/>
                <a:gd name="connsiteY0" fmla="*/ 0 h 10006"/>
                <a:gd name="connsiteX1" fmla="*/ 0 w 10000"/>
                <a:gd name="connsiteY1" fmla="*/ 6 h 10006"/>
                <a:gd name="connsiteX2" fmla="*/ 7892 w 10000"/>
                <a:gd name="connsiteY2" fmla="*/ 10006 h 10006"/>
                <a:gd name="connsiteX3" fmla="*/ 10000 w 10000"/>
                <a:gd name="connsiteY3" fmla="*/ 10006 h 10006"/>
                <a:gd name="connsiteX4" fmla="*/ 8033 w 10000"/>
                <a:gd name="connsiteY4" fmla="*/ 0 h 10006"/>
                <a:gd name="connsiteX0" fmla="*/ 8033 w 10000"/>
                <a:gd name="connsiteY0" fmla="*/ 0 h 10006"/>
                <a:gd name="connsiteX1" fmla="*/ 0 w 10000"/>
                <a:gd name="connsiteY1" fmla="*/ 6 h 10006"/>
                <a:gd name="connsiteX2" fmla="*/ 7892 w 10000"/>
                <a:gd name="connsiteY2" fmla="*/ 10006 h 10006"/>
                <a:gd name="connsiteX3" fmla="*/ 10000 w 10000"/>
                <a:gd name="connsiteY3" fmla="*/ 10006 h 10006"/>
                <a:gd name="connsiteX4" fmla="*/ 8033 w 10000"/>
                <a:gd name="connsiteY4" fmla="*/ 0 h 10006"/>
                <a:gd name="connsiteX0" fmla="*/ 8033 w 10000"/>
                <a:gd name="connsiteY0" fmla="*/ 0 h 10006"/>
                <a:gd name="connsiteX1" fmla="*/ 0 w 10000"/>
                <a:gd name="connsiteY1" fmla="*/ 6 h 10006"/>
                <a:gd name="connsiteX2" fmla="*/ 4757 w 10000"/>
                <a:gd name="connsiteY2" fmla="*/ 10006 h 10006"/>
                <a:gd name="connsiteX3" fmla="*/ 10000 w 10000"/>
                <a:gd name="connsiteY3" fmla="*/ 10006 h 10006"/>
                <a:gd name="connsiteX4" fmla="*/ 8033 w 10000"/>
                <a:gd name="connsiteY4" fmla="*/ 0 h 10006"/>
                <a:gd name="connsiteX0" fmla="*/ 8033 w 8033"/>
                <a:gd name="connsiteY0" fmla="*/ 0 h 10006"/>
                <a:gd name="connsiteX1" fmla="*/ 0 w 8033"/>
                <a:gd name="connsiteY1" fmla="*/ 6 h 10006"/>
                <a:gd name="connsiteX2" fmla="*/ 4757 w 8033"/>
                <a:gd name="connsiteY2" fmla="*/ 10006 h 10006"/>
                <a:gd name="connsiteX3" fmla="*/ 7415 w 8033"/>
                <a:gd name="connsiteY3" fmla="*/ 10006 h 10006"/>
                <a:gd name="connsiteX4" fmla="*/ 8033 w 8033"/>
                <a:gd name="connsiteY4" fmla="*/ 0 h 10006"/>
                <a:gd name="connsiteX0" fmla="*/ 5710 w 9231"/>
                <a:gd name="connsiteY0" fmla="*/ 12 h 9994"/>
                <a:gd name="connsiteX1" fmla="*/ 0 w 9231"/>
                <a:gd name="connsiteY1" fmla="*/ 0 h 9994"/>
                <a:gd name="connsiteX2" fmla="*/ 5922 w 9231"/>
                <a:gd name="connsiteY2" fmla="*/ 9994 h 9994"/>
                <a:gd name="connsiteX3" fmla="*/ 9231 w 9231"/>
                <a:gd name="connsiteY3" fmla="*/ 9994 h 9994"/>
                <a:gd name="connsiteX4" fmla="*/ 5710 w 9231"/>
                <a:gd name="connsiteY4" fmla="*/ 12 h 9994"/>
                <a:gd name="connsiteX0" fmla="*/ 6186 w 10000"/>
                <a:gd name="connsiteY0" fmla="*/ 12 h 10000"/>
                <a:gd name="connsiteX1" fmla="*/ 0 w 10000"/>
                <a:gd name="connsiteY1" fmla="*/ 0 h 10000"/>
                <a:gd name="connsiteX2" fmla="*/ 4575 w 10000"/>
                <a:gd name="connsiteY2" fmla="*/ 10000 h 10000"/>
                <a:gd name="connsiteX3" fmla="*/ 10000 w 10000"/>
                <a:gd name="connsiteY3" fmla="*/ 10000 h 10000"/>
                <a:gd name="connsiteX4" fmla="*/ 6186 w 10000"/>
                <a:gd name="connsiteY4" fmla="*/ 12 h 10000"/>
                <a:gd name="connsiteX0" fmla="*/ 6186 w 7838"/>
                <a:gd name="connsiteY0" fmla="*/ 12 h 10000"/>
                <a:gd name="connsiteX1" fmla="*/ 0 w 7838"/>
                <a:gd name="connsiteY1" fmla="*/ 0 h 10000"/>
                <a:gd name="connsiteX2" fmla="*/ 4575 w 7838"/>
                <a:gd name="connsiteY2" fmla="*/ 10000 h 10000"/>
                <a:gd name="connsiteX3" fmla="*/ 7838 w 7838"/>
                <a:gd name="connsiteY3" fmla="*/ 10000 h 10000"/>
                <a:gd name="connsiteX4" fmla="*/ 6186 w 7838"/>
                <a:gd name="connsiteY4" fmla="*/ 12 h 10000"/>
                <a:gd name="connsiteX0" fmla="*/ 9745 w 10000"/>
                <a:gd name="connsiteY0" fmla="*/ 0 h 10023"/>
                <a:gd name="connsiteX1" fmla="*/ 0 w 10000"/>
                <a:gd name="connsiteY1" fmla="*/ 23 h 10023"/>
                <a:gd name="connsiteX2" fmla="*/ 5837 w 10000"/>
                <a:gd name="connsiteY2" fmla="*/ 10023 h 10023"/>
                <a:gd name="connsiteX3" fmla="*/ 10000 w 10000"/>
                <a:gd name="connsiteY3" fmla="*/ 10023 h 10023"/>
                <a:gd name="connsiteX4" fmla="*/ 9745 w 10000"/>
                <a:gd name="connsiteY4" fmla="*/ 0 h 10023"/>
                <a:gd name="connsiteX0" fmla="*/ 9745 w 11688"/>
                <a:gd name="connsiteY0" fmla="*/ 0 h 10041"/>
                <a:gd name="connsiteX1" fmla="*/ 0 w 11688"/>
                <a:gd name="connsiteY1" fmla="*/ 23 h 10041"/>
                <a:gd name="connsiteX2" fmla="*/ 5837 w 11688"/>
                <a:gd name="connsiteY2" fmla="*/ 10023 h 10041"/>
                <a:gd name="connsiteX3" fmla="*/ 11688 w 11688"/>
                <a:gd name="connsiteY3" fmla="*/ 10041 h 10041"/>
                <a:gd name="connsiteX4" fmla="*/ 9745 w 11688"/>
                <a:gd name="connsiteY4" fmla="*/ 0 h 10041"/>
                <a:gd name="connsiteX0" fmla="*/ 9745 w 11688"/>
                <a:gd name="connsiteY0" fmla="*/ 0 h 10041"/>
                <a:gd name="connsiteX1" fmla="*/ 0 w 11688"/>
                <a:gd name="connsiteY1" fmla="*/ 23 h 10041"/>
                <a:gd name="connsiteX2" fmla="*/ 6990 w 11688"/>
                <a:gd name="connsiteY2" fmla="*/ 10023 h 10041"/>
                <a:gd name="connsiteX3" fmla="*/ 11688 w 11688"/>
                <a:gd name="connsiteY3" fmla="*/ 10041 h 10041"/>
                <a:gd name="connsiteX4" fmla="*/ 9745 w 11688"/>
                <a:gd name="connsiteY4" fmla="*/ 0 h 10041"/>
                <a:gd name="connsiteX0" fmla="*/ 9745 w 11675"/>
                <a:gd name="connsiteY0" fmla="*/ 0 h 10023"/>
                <a:gd name="connsiteX1" fmla="*/ 0 w 11675"/>
                <a:gd name="connsiteY1" fmla="*/ 23 h 10023"/>
                <a:gd name="connsiteX2" fmla="*/ 6990 w 11675"/>
                <a:gd name="connsiteY2" fmla="*/ 10023 h 10023"/>
                <a:gd name="connsiteX3" fmla="*/ 11675 w 11675"/>
                <a:gd name="connsiteY3" fmla="*/ 9950 h 10023"/>
                <a:gd name="connsiteX4" fmla="*/ 9745 w 11675"/>
                <a:gd name="connsiteY4" fmla="*/ 0 h 10023"/>
                <a:gd name="connsiteX0" fmla="*/ 9745 w 11702"/>
                <a:gd name="connsiteY0" fmla="*/ 0 h 10024"/>
                <a:gd name="connsiteX1" fmla="*/ 0 w 11702"/>
                <a:gd name="connsiteY1" fmla="*/ 23 h 10024"/>
                <a:gd name="connsiteX2" fmla="*/ 6990 w 11702"/>
                <a:gd name="connsiteY2" fmla="*/ 10023 h 10024"/>
                <a:gd name="connsiteX3" fmla="*/ 11702 w 11702"/>
                <a:gd name="connsiteY3" fmla="*/ 10024 h 10024"/>
                <a:gd name="connsiteX4" fmla="*/ 9745 w 11702"/>
                <a:gd name="connsiteY4" fmla="*/ 0 h 10024"/>
                <a:gd name="connsiteX0" fmla="*/ 9558 w 11515"/>
                <a:gd name="connsiteY0" fmla="*/ 0 h 10024"/>
                <a:gd name="connsiteX1" fmla="*/ 0 w 11515"/>
                <a:gd name="connsiteY1" fmla="*/ 303 h 10024"/>
                <a:gd name="connsiteX2" fmla="*/ 6803 w 11515"/>
                <a:gd name="connsiteY2" fmla="*/ 10023 h 10024"/>
                <a:gd name="connsiteX3" fmla="*/ 11515 w 11515"/>
                <a:gd name="connsiteY3" fmla="*/ 10024 h 10024"/>
                <a:gd name="connsiteX4" fmla="*/ 9558 w 11515"/>
                <a:gd name="connsiteY4" fmla="*/ 0 h 10024"/>
                <a:gd name="connsiteX0" fmla="*/ 9772 w 11729"/>
                <a:gd name="connsiteY0" fmla="*/ 0 h 10024"/>
                <a:gd name="connsiteX1" fmla="*/ 0 w 11729"/>
                <a:gd name="connsiteY1" fmla="*/ 6 h 10024"/>
                <a:gd name="connsiteX2" fmla="*/ 7017 w 11729"/>
                <a:gd name="connsiteY2" fmla="*/ 10023 h 10024"/>
                <a:gd name="connsiteX3" fmla="*/ 11729 w 11729"/>
                <a:gd name="connsiteY3" fmla="*/ 10024 h 10024"/>
                <a:gd name="connsiteX4" fmla="*/ 9772 w 11729"/>
                <a:gd name="connsiteY4" fmla="*/ 0 h 10024"/>
                <a:gd name="connsiteX0" fmla="*/ 9785 w 11729"/>
                <a:gd name="connsiteY0" fmla="*/ 62 h 10018"/>
                <a:gd name="connsiteX1" fmla="*/ 0 w 11729"/>
                <a:gd name="connsiteY1" fmla="*/ 0 h 10018"/>
                <a:gd name="connsiteX2" fmla="*/ 7017 w 11729"/>
                <a:gd name="connsiteY2" fmla="*/ 10017 h 10018"/>
                <a:gd name="connsiteX3" fmla="*/ 11729 w 11729"/>
                <a:gd name="connsiteY3" fmla="*/ 10018 h 10018"/>
                <a:gd name="connsiteX4" fmla="*/ 9785 w 11729"/>
                <a:gd name="connsiteY4" fmla="*/ 62 h 10018"/>
                <a:gd name="connsiteX0" fmla="*/ 9772 w 11729"/>
                <a:gd name="connsiteY0" fmla="*/ 5 h 10018"/>
                <a:gd name="connsiteX1" fmla="*/ 0 w 11729"/>
                <a:gd name="connsiteY1" fmla="*/ 0 h 10018"/>
                <a:gd name="connsiteX2" fmla="*/ 7017 w 11729"/>
                <a:gd name="connsiteY2" fmla="*/ 10017 h 10018"/>
                <a:gd name="connsiteX3" fmla="*/ 11729 w 11729"/>
                <a:gd name="connsiteY3" fmla="*/ 10018 h 10018"/>
                <a:gd name="connsiteX4" fmla="*/ 9772 w 11729"/>
                <a:gd name="connsiteY4" fmla="*/ 5 h 10018"/>
                <a:gd name="connsiteX0" fmla="*/ 9772 w 11729"/>
                <a:gd name="connsiteY0" fmla="*/ 5 h 10018"/>
                <a:gd name="connsiteX1" fmla="*/ 0 w 11729"/>
                <a:gd name="connsiteY1" fmla="*/ 0 h 10018"/>
                <a:gd name="connsiteX2" fmla="*/ 1064 w 11729"/>
                <a:gd name="connsiteY2" fmla="*/ 1494 h 10018"/>
                <a:gd name="connsiteX3" fmla="*/ 7017 w 11729"/>
                <a:gd name="connsiteY3" fmla="*/ 10017 h 10018"/>
                <a:gd name="connsiteX4" fmla="*/ 11729 w 11729"/>
                <a:gd name="connsiteY4" fmla="*/ 10018 h 10018"/>
                <a:gd name="connsiteX5" fmla="*/ 9772 w 11729"/>
                <a:gd name="connsiteY5" fmla="*/ 5 h 10018"/>
                <a:gd name="connsiteX0" fmla="*/ 9791 w 11748"/>
                <a:gd name="connsiteY0" fmla="*/ 5 h 10018"/>
                <a:gd name="connsiteX1" fmla="*/ 19 w 11748"/>
                <a:gd name="connsiteY1" fmla="*/ 0 h 10018"/>
                <a:gd name="connsiteX2" fmla="*/ 0 w 11748"/>
                <a:gd name="connsiteY2" fmla="*/ 2481 h 10018"/>
                <a:gd name="connsiteX3" fmla="*/ 7036 w 11748"/>
                <a:gd name="connsiteY3" fmla="*/ 10017 h 10018"/>
                <a:gd name="connsiteX4" fmla="*/ 11748 w 11748"/>
                <a:gd name="connsiteY4" fmla="*/ 10018 h 10018"/>
                <a:gd name="connsiteX5" fmla="*/ 9791 w 11748"/>
                <a:gd name="connsiteY5" fmla="*/ 5 h 10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748" h="10018">
                  <a:moveTo>
                    <a:pt x="9791" y="5"/>
                  </a:moveTo>
                  <a:lnTo>
                    <a:pt x="19" y="0"/>
                  </a:lnTo>
                  <a:cubicBezTo>
                    <a:pt x="13" y="827"/>
                    <a:pt x="6" y="1654"/>
                    <a:pt x="0" y="2481"/>
                  </a:cubicBezTo>
                  <a:lnTo>
                    <a:pt x="7036" y="10017"/>
                  </a:lnTo>
                  <a:lnTo>
                    <a:pt x="11748" y="10018"/>
                  </a:lnTo>
                  <a:lnTo>
                    <a:pt x="9791" y="5"/>
                  </a:lnTo>
                  <a:close/>
                </a:path>
              </a:pathLst>
            </a:custGeom>
            <a:gradFill>
              <a:gsLst>
                <a:gs pos="100000">
                  <a:schemeClr val="accent3">
                    <a:alpha val="17000"/>
                  </a:schemeClr>
                </a:gs>
                <a:gs pos="38000">
                  <a:schemeClr val="accent2">
                    <a:alpha val="18000"/>
                  </a:schemeClr>
                </a:gs>
              </a:gsLst>
              <a:lin ang="180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grpSp>
      <p:sp>
        <p:nvSpPr>
          <p:cNvPr id="2" name="Title 1"/>
          <p:cNvSpPr>
            <a:spLocks noGrp="1"/>
          </p:cNvSpPr>
          <p:nvPr>
            <p:ph type="title"/>
          </p:nvPr>
        </p:nvSpPr>
        <p:spPr>
          <a:xfrm>
            <a:off x="414055" y="457200"/>
            <a:ext cx="3482317" cy="1600200"/>
          </a:xfrm>
        </p:spPr>
        <p:txBody>
          <a:bodyPr anchor="b">
            <a:noAutofit/>
          </a:bodyPr>
          <a:lstStyle>
            <a:lvl1pPr>
              <a:defRPr sz="3300">
                <a:solidFill>
                  <a:schemeClr val="bg2"/>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5183188" y="457200"/>
            <a:ext cx="6172200" cy="5713358"/>
          </a:xfrm>
        </p:spPr>
        <p:txBody>
          <a:bodyPr/>
          <a:lstStyle>
            <a:lvl1pPr>
              <a:defRPr sz="1800"/>
            </a:lvl1pPr>
            <a:lvl2pPr>
              <a:defRPr sz="1650"/>
            </a:lvl2pPr>
            <a:lvl3pPr>
              <a:defRPr sz="1500"/>
            </a:lvl3pPr>
            <a:lvl4pPr>
              <a:defRPr sz="1350"/>
            </a:lvl4pPr>
            <a:lvl5pPr>
              <a:defRPr sz="135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14055" y="2514185"/>
            <a:ext cx="3703320" cy="3658015"/>
          </a:xfrm>
        </p:spPr>
        <p:txBody>
          <a:bodyPr/>
          <a:lstStyle>
            <a:lvl1pPr marL="0" indent="0">
              <a:buNone/>
              <a:defRPr sz="1200" b="0">
                <a:solidFill>
                  <a:schemeClr val="bg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7279171-FF1F-43C9-8C53-EB50C8DE8669}" type="datetime1">
              <a:rPr lang="en-US" smtClean="0"/>
              <a:pPr/>
              <a:t>5/25/2016</a:t>
            </a:fld>
            <a:endParaRPr lang="en-US" dirty="0"/>
          </a:p>
        </p:txBody>
      </p:sp>
      <p:sp>
        <p:nvSpPr>
          <p:cNvPr id="6" name="Footer Placeholder 5"/>
          <p:cNvSpPr>
            <a:spLocks noGrp="1"/>
          </p:cNvSpPr>
          <p:nvPr>
            <p:ph type="ftr" sz="quarter" idx="11"/>
          </p:nvPr>
        </p:nvSpPr>
        <p:spPr/>
        <p:txBody>
          <a:bodyPr/>
          <a:lstStyle/>
          <a:p>
            <a:r>
              <a:rPr lang="en-US" smtClean="0"/>
              <a:t>Copyright 2012 John Wiley &amp; Sons, Inc.</a:t>
            </a:r>
            <a:endParaRPr lang="en-US" dirty="0"/>
          </a:p>
        </p:txBody>
      </p:sp>
      <p:sp>
        <p:nvSpPr>
          <p:cNvPr id="7" name="Slide Number Placeholder 6"/>
          <p:cNvSpPr>
            <a:spLocks noGrp="1"/>
          </p:cNvSpPr>
          <p:nvPr>
            <p:ph type="sldNum" sz="quarter" idx="12"/>
          </p:nvPr>
        </p:nvSpPr>
        <p:spPr/>
        <p:txBody>
          <a:bodyPr/>
          <a:lstStyle>
            <a:lvl1pPr>
              <a:defRPr>
                <a:solidFill>
                  <a:schemeClr val="accent1"/>
                </a:solidFill>
              </a:defRPr>
            </a:lvl1pPr>
          </a:lstStyle>
          <a:p>
            <a:fld id="{4C0BDC54-7FBA-410E-843C-F866E66B0366}" type="slidenum">
              <a:rPr lang="en-US" smtClean="0"/>
              <a:pPr/>
              <a:t>‹#›</a:t>
            </a:fld>
            <a:endParaRPr lang="en-US" dirty="0"/>
          </a:p>
        </p:txBody>
      </p:sp>
    </p:spTree>
    <p:extLst>
      <p:ext uri="{BB962C8B-B14F-4D97-AF65-F5344CB8AC3E}">
        <p14:creationId xmlns:p14="http://schemas.microsoft.com/office/powerpoint/2010/main" val="1212208"/>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13" name="Group 12"/>
          <p:cNvGrpSpPr/>
          <p:nvPr/>
        </p:nvGrpSpPr>
        <p:grpSpPr>
          <a:xfrm>
            <a:off x="-1" y="-2971"/>
            <a:ext cx="12192001" cy="6866062"/>
            <a:chOff x="-1" y="-2971"/>
            <a:chExt cx="12192001" cy="6866062"/>
          </a:xfrm>
        </p:grpSpPr>
        <p:sp>
          <p:nvSpPr>
            <p:cNvPr id="14" name="Freeform 37"/>
            <p:cNvSpPr>
              <a:spLocks/>
            </p:cNvSpPr>
            <p:nvPr/>
          </p:nvSpPr>
          <p:spPr bwMode="auto">
            <a:xfrm>
              <a:off x="0" y="-2971"/>
              <a:ext cx="10287000" cy="6866062"/>
            </a:xfrm>
            <a:custGeom>
              <a:avLst/>
              <a:gdLst>
                <a:gd name="T0" fmla="*/ 6663 w 7656"/>
                <a:gd name="T1" fmla="*/ 0 h 5110"/>
                <a:gd name="T2" fmla="*/ 0 w 7656"/>
                <a:gd name="T3" fmla="*/ 5110 h 5110"/>
                <a:gd name="T4" fmla="*/ 4772 w 7656"/>
                <a:gd name="T5" fmla="*/ 5110 h 5110"/>
                <a:gd name="T6" fmla="*/ 7656 w 7656"/>
                <a:gd name="T7" fmla="*/ 0 h 5110"/>
                <a:gd name="T8" fmla="*/ 6663 w 7656"/>
                <a:gd name="T9" fmla="*/ 0 h 5110"/>
              </a:gdLst>
              <a:ahLst/>
              <a:cxnLst>
                <a:cxn ang="0">
                  <a:pos x="T0" y="T1"/>
                </a:cxn>
                <a:cxn ang="0">
                  <a:pos x="T2" y="T3"/>
                </a:cxn>
                <a:cxn ang="0">
                  <a:pos x="T4" y="T5"/>
                </a:cxn>
                <a:cxn ang="0">
                  <a:pos x="T6" y="T7"/>
                </a:cxn>
                <a:cxn ang="0">
                  <a:pos x="T8" y="T9"/>
                </a:cxn>
              </a:cxnLst>
              <a:rect l="0" t="0" r="r" b="b"/>
              <a:pathLst>
                <a:path w="7656" h="5110">
                  <a:moveTo>
                    <a:pt x="6663" y="0"/>
                  </a:moveTo>
                  <a:lnTo>
                    <a:pt x="0" y="5110"/>
                  </a:lnTo>
                  <a:lnTo>
                    <a:pt x="4772" y="5110"/>
                  </a:lnTo>
                  <a:lnTo>
                    <a:pt x="7656" y="0"/>
                  </a:lnTo>
                  <a:lnTo>
                    <a:pt x="6663" y="0"/>
                  </a:lnTo>
                  <a:close/>
                </a:path>
              </a:pathLst>
            </a:custGeom>
            <a:gradFill>
              <a:gsLst>
                <a:gs pos="100000">
                  <a:schemeClr val="bg1">
                    <a:alpha val="0"/>
                  </a:schemeClr>
                </a:gs>
                <a:gs pos="0">
                  <a:schemeClr val="bg1">
                    <a:alpha val="50000"/>
                  </a:schemeClr>
                </a:gs>
              </a:gsLst>
              <a:lin ang="540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sp>
          <p:nvSpPr>
            <p:cNvPr id="15" name="Freeform 33"/>
            <p:cNvSpPr>
              <a:spLocks/>
            </p:cNvSpPr>
            <p:nvPr/>
          </p:nvSpPr>
          <p:spPr bwMode="auto">
            <a:xfrm>
              <a:off x="-1" y="0"/>
              <a:ext cx="5430032" cy="6858000"/>
            </a:xfrm>
            <a:custGeom>
              <a:avLst/>
              <a:gdLst>
                <a:gd name="T0" fmla="*/ 0 w 4046"/>
                <a:gd name="T1" fmla="*/ 0 h 5110"/>
                <a:gd name="T2" fmla="*/ 2437 w 4046"/>
                <a:gd name="T3" fmla="*/ 0 h 5110"/>
                <a:gd name="T4" fmla="*/ 4046 w 4046"/>
                <a:gd name="T5" fmla="*/ 5110 h 5110"/>
                <a:gd name="T6" fmla="*/ 2664 w 4046"/>
                <a:gd name="T7" fmla="*/ 5110 h 5110"/>
                <a:gd name="T8" fmla="*/ 0 w 4046"/>
                <a:gd name="T9" fmla="*/ 0 h 5110"/>
              </a:gdLst>
              <a:ahLst/>
              <a:cxnLst>
                <a:cxn ang="0">
                  <a:pos x="T0" y="T1"/>
                </a:cxn>
                <a:cxn ang="0">
                  <a:pos x="T2" y="T3"/>
                </a:cxn>
                <a:cxn ang="0">
                  <a:pos x="T4" y="T5"/>
                </a:cxn>
                <a:cxn ang="0">
                  <a:pos x="T6" y="T7"/>
                </a:cxn>
                <a:cxn ang="0">
                  <a:pos x="T8" y="T9"/>
                </a:cxn>
              </a:cxnLst>
              <a:rect l="0" t="0" r="r" b="b"/>
              <a:pathLst>
                <a:path w="4046" h="5110">
                  <a:moveTo>
                    <a:pt x="0" y="0"/>
                  </a:moveTo>
                  <a:lnTo>
                    <a:pt x="2437" y="0"/>
                  </a:lnTo>
                  <a:lnTo>
                    <a:pt x="4046" y="5110"/>
                  </a:lnTo>
                  <a:lnTo>
                    <a:pt x="2664" y="5110"/>
                  </a:lnTo>
                  <a:lnTo>
                    <a:pt x="0" y="0"/>
                  </a:lnTo>
                  <a:close/>
                </a:path>
              </a:pathLst>
            </a:custGeom>
            <a:gradFill>
              <a:gsLst>
                <a:gs pos="100000">
                  <a:schemeClr val="bg1">
                    <a:alpha val="0"/>
                  </a:schemeClr>
                </a:gs>
                <a:gs pos="0">
                  <a:schemeClr val="bg1">
                    <a:alpha val="50000"/>
                  </a:schemeClr>
                </a:gs>
              </a:gsLst>
              <a:lin ang="540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sp>
          <p:nvSpPr>
            <p:cNvPr id="16" name="Freeform 29"/>
            <p:cNvSpPr>
              <a:spLocks/>
            </p:cNvSpPr>
            <p:nvPr/>
          </p:nvSpPr>
          <p:spPr bwMode="auto">
            <a:xfrm>
              <a:off x="1205778" y="-1"/>
              <a:ext cx="10986222" cy="6858001"/>
            </a:xfrm>
            <a:custGeom>
              <a:avLst/>
              <a:gdLst>
                <a:gd name="T0" fmla="*/ 0 w 8186"/>
                <a:gd name="T1" fmla="*/ 0 h 5110"/>
                <a:gd name="T2" fmla="*/ 5278 w 8186"/>
                <a:gd name="T3" fmla="*/ 0 h 5110"/>
                <a:gd name="T4" fmla="*/ 8186 w 8186"/>
                <a:gd name="T5" fmla="*/ 5110 h 5110"/>
                <a:gd name="T6" fmla="*/ 6479 w 8186"/>
                <a:gd name="T7" fmla="*/ 5110 h 5110"/>
                <a:gd name="T8" fmla="*/ 0 w 8186"/>
                <a:gd name="T9" fmla="*/ 0 h 5110"/>
              </a:gdLst>
              <a:ahLst/>
              <a:cxnLst>
                <a:cxn ang="0">
                  <a:pos x="T0" y="T1"/>
                </a:cxn>
                <a:cxn ang="0">
                  <a:pos x="T2" y="T3"/>
                </a:cxn>
                <a:cxn ang="0">
                  <a:pos x="T4" y="T5"/>
                </a:cxn>
                <a:cxn ang="0">
                  <a:pos x="T6" y="T7"/>
                </a:cxn>
                <a:cxn ang="0">
                  <a:pos x="T8" y="T9"/>
                </a:cxn>
              </a:cxnLst>
              <a:rect l="0" t="0" r="r" b="b"/>
              <a:pathLst>
                <a:path w="8186" h="5110">
                  <a:moveTo>
                    <a:pt x="0" y="0"/>
                  </a:moveTo>
                  <a:lnTo>
                    <a:pt x="5278" y="0"/>
                  </a:lnTo>
                  <a:lnTo>
                    <a:pt x="8186" y="5110"/>
                  </a:lnTo>
                  <a:lnTo>
                    <a:pt x="6479" y="5110"/>
                  </a:lnTo>
                  <a:lnTo>
                    <a:pt x="0" y="0"/>
                  </a:lnTo>
                  <a:close/>
                </a:path>
              </a:pathLst>
            </a:custGeom>
            <a:gradFill>
              <a:gsLst>
                <a:gs pos="100000">
                  <a:schemeClr val="bg1">
                    <a:alpha val="0"/>
                  </a:schemeClr>
                </a:gs>
                <a:gs pos="0">
                  <a:schemeClr val="bg1">
                    <a:alpha val="50000"/>
                  </a:schemeClr>
                </a:gs>
              </a:gsLst>
              <a:lin ang="540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sp>
          <p:nvSpPr>
            <p:cNvPr id="17" name="Freeform 25"/>
            <p:cNvSpPr>
              <a:spLocks/>
            </p:cNvSpPr>
            <p:nvPr/>
          </p:nvSpPr>
          <p:spPr bwMode="auto">
            <a:xfrm>
              <a:off x="6996758" y="0"/>
              <a:ext cx="4495800" cy="6858000"/>
            </a:xfrm>
            <a:custGeom>
              <a:avLst/>
              <a:gdLst>
                <a:gd name="T0" fmla="*/ 0 w 2832"/>
                <a:gd name="T1" fmla="*/ 0 h 4320"/>
                <a:gd name="T2" fmla="*/ 526 w 2832"/>
                <a:gd name="T3" fmla="*/ 4320 h 4320"/>
                <a:gd name="T4" fmla="*/ 2015 w 2832"/>
                <a:gd name="T5" fmla="*/ 4320 h 4320"/>
                <a:gd name="T6" fmla="*/ 2832 w 2832"/>
                <a:gd name="T7" fmla="*/ 0 h 4320"/>
                <a:gd name="T8" fmla="*/ 0 w 2832"/>
                <a:gd name="T9" fmla="*/ 0 h 4320"/>
              </a:gdLst>
              <a:ahLst/>
              <a:cxnLst>
                <a:cxn ang="0">
                  <a:pos x="T0" y="T1"/>
                </a:cxn>
                <a:cxn ang="0">
                  <a:pos x="T2" y="T3"/>
                </a:cxn>
                <a:cxn ang="0">
                  <a:pos x="T4" y="T5"/>
                </a:cxn>
                <a:cxn ang="0">
                  <a:pos x="T6" y="T7"/>
                </a:cxn>
                <a:cxn ang="0">
                  <a:pos x="T8" y="T9"/>
                </a:cxn>
              </a:cxnLst>
              <a:rect l="0" t="0" r="r" b="b"/>
              <a:pathLst>
                <a:path w="2832" h="4320">
                  <a:moveTo>
                    <a:pt x="0" y="0"/>
                  </a:moveTo>
                  <a:lnTo>
                    <a:pt x="526" y="4320"/>
                  </a:lnTo>
                  <a:lnTo>
                    <a:pt x="2015" y="4320"/>
                  </a:lnTo>
                  <a:lnTo>
                    <a:pt x="2832" y="0"/>
                  </a:lnTo>
                  <a:lnTo>
                    <a:pt x="0" y="0"/>
                  </a:lnTo>
                  <a:close/>
                </a:path>
              </a:pathLst>
            </a:custGeom>
            <a:gradFill>
              <a:gsLst>
                <a:gs pos="100000">
                  <a:schemeClr val="bg1">
                    <a:alpha val="0"/>
                  </a:schemeClr>
                </a:gs>
                <a:gs pos="0">
                  <a:schemeClr val="bg1">
                    <a:alpha val="40000"/>
                  </a:schemeClr>
                </a:gs>
              </a:gsLst>
              <a:lin ang="540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sp>
          <p:nvSpPr>
            <p:cNvPr id="18" name="Freeform 21"/>
            <p:cNvSpPr>
              <a:spLocks/>
            </p:cNvSpPr>
            <p:nvPr/>
          </p:nvSpPr>
          <p:spPr bwMode="auto">
            <a:xfrm>
              <a:off x="2487614" y="-1"/>
              <a:ext cx="6095702" cy="6858001"/>
            </a:xfrm>
            <a:custGeom>
              <a:avLst/>
              <a:gdLst>
                <a:gd name="T0" fmla="*/ 2157 w 4542"/>
                <a:gd name="T1" fmla="*/ 0 h 5110"/>
                <a:gd name="T2" fmla="*/ 1183 w 4542"/>
                <a:gd name="T3" fmla="*/ 0 h 5110"/>
                <a:gd name="T4" fmla="*/ 0 w 4542"/>
                <a:gd name="T5" fmla="*/ 5110 h 5110"/>
                <a:gd name="T6" fmla="*/ 4542 w 4542"/>
                <a:gd name="T7" fmla="*/ 5110 h 5110"/>
                <a:gd name="T8" fmla="*/ 2157 w 4542"/>
                <a:gd name="T9" fmla="*/ 0 h 5110"/>
              </a:gdLst>
              <a:ahLst/>
              <a:cxnLst>
                <a:cxn ang="0">
                  <a:pos x="T0" y="T1"/>
                </a:cxn>
                <a:cxn ang="0">
                  <a:pos x="T2" y="T3"/>
                </a:cxn>
                <a:cxn ang="0">
                  <a:pos x="T4" y="T5"/>
                </a:cxn>
                <a:cxn ang="0">
                  <a:pos x="T6" y="T7"/>
                </a:cxn>
                <a:cxn ang="0">
                  <a:pos x="T8" y="T9"/>
                </a:cxn>
              </a:cxnLst>
              <a:rect l="0" t="0" r="r" b="b"/>
              <a:pathLst>
                <a:path w="4542" h="5110">
                  <a:moveTo>
                    <a:pt x="2157" y="0"/>
                  </a:moveTo>
                  <a:lnTo>
                    <a:pt x="1183" y="0"/>
                  </a:lnTo>
                  <a:lnTo>
                    <a:pt x="0" y="5110"/>
                  </a:lnTo>
                  <a:lnTo>
                    <a:pt x="4542" y="5110"/>
                  </a:lnTo>
                  <a:lnTo>
                    <a:pt x="2157" y="0"/>
                  </a:lnTo>
                  <a:close/>
                </a:path>
              </a:pathLst>
            </a:custGeom>
            <a:gradFill>
              <a:gsLst>
                <a:gs pos="100000">
                  <a:schemeClr val="bg1">
                    <a:alpha val="0"/>
                  </a:schemeClr>
                </a:gs>
                <a:gs pos="0">
                  <a:schemeClr val="bg1">
                    <a:alpha val="50000"/>
                  </a:schemeClr>
                </a:gs>
              </a:gsLst>
              <a:lin ang="540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sp>
          <p:nvSpPr>
            <p:cNvPr id="19" name="Freeform 17"/>
            <p:cNvSpPr>
              <a:spLocks/>
            </p:cNvSpPr>
            <p:nvPr/>
          </p:nvSpPr>
          <p:spPr bwMode="auto">
            <a:xfrm>
              <a:off x="-1" y="798700"/>
              <a:ext cx="12192001" cy="4781176"/>
            </a:xfrm>
            <a:custGeom>
              <a:avLst/>
              <a:gdLst>
                <a:gd name="T0" fmla="*/ 0 w 9078"/>
                <a:gd name="T1" fmla="*/ 0 h 3560"/>
                <a:gd name="T2" fmla="*/ 9078 w 9078"/>
                <a:gd name="T3" fmla="*/ 672 h 3560"/>
                <a:gd name="T4" fmla="*/ 9078 w 9078"/>
                <a:gd name="T5" fmla="*/ 3560 h 3560"/>
                <a:gd name="T6" fmla="*/ 0 w 9078"/>
                <a:gd name="T7" fmla="*/ 985 h 3560"/>
                <a:gd name="T8" fmla="*/ 0 w 9078"/>
                <a:gd name="T9" fmla="*/ 0 h 3560"/>
              </a:gdLst>
              <a:ahLst/>
              <a:cxnLst>
                <a:cxn ang="0">
                  <a:pos x="T0" y="T1"/>
                </a:cxn>
                <a:cxn ang="0">
                  <a:pos x="T2" y="T3"/>
                </a:cxn>
                <a:cxn ang="0">
                  <a:pos x="T4" y="T5"/>
                </a:cxn>
                <a:cxn ang="0">
                  <a:pos x="T6" y="T7"/>
                </a:cxn>
                <a:cxn ang="0">
                  <a:pos x="T8" y="T9"/>
                </a:cxn>
              </a:cxnLst>
              <a:rect l="0" t="0" r="r" b="b"/>
              <a:pathLst>
                <a:path w="9078" h="3560">
                  <a:moveTo>
                    <a:pt x="0" y="0"/>
                  </a:moveTo>
                  <a:lnTo>
                    <a:pt x="9078" y="672"/>
                  </a:lnTo>
                  <a:lnTo>
                    <a:pt x="9078" y="3560"/>
                  </a:lnTo>
                  <a:lnTo>
                    <a:pt x="0" y="985"/>
                  </a:lnTo>
                  <a:lnTo>
                    <a:pt x="0" y="0"/>
                  </a:lnTo>
                  <a:close/>
                </a:path>
              </a:pathLst>
            </a:custGeom>
            <a:gradFill>
              <a:gsLst>
                <a:gs pos="100000">
                  <a:schemeClr val="bg1">
                    <a:alpha val="0"/>
                  </a:schemeClr>
                </a:gs>
                <a:gs pos="0">
                  <a:schemeClr val="bg1">
                    <a:alpha val="40000"/>
                  </a:schemeClr>
                </a:gs>
              </a:gsLst>
              <a:lin ang="540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grpSp>
      <p:sp>
        <p:nvSpPr>
          <p:cNvPr id="20" name="Rectangle 19"/>
          <p:cNvSpPr/>
          <p:nvPr/>
        </p:nvSpPr>
        <p:spPr>
          <a:xfrm>
            <a:off x="0" y="416"/>
            <a:ext cx="12192000" cy="6858000"/>
          </a:xfrm>
          <a:prstGeom prst="rect">
            <a:avLst/>
          </a:prstGeom>
          <a:gradFill>
            <a:gsLst>
              <a:gs pos="100000">
                <a:schemeClr val="bg1">
                  <a:alpha val="0"/>
                </a:schemeClr>
              </a:gs>
              <a:gs pos="0">
                <a:schemeClr val="bg1">
                  <a:lumMod val="75000"/>
                  <a:alpha val="25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8" name="Group 7" descr="abstract background design"/>
          <p:cNvGrpSpPr/>
          <p:nvPr/>
        </p:nvGrpSpPr>
        <p:grpSpPr>
          <a:xfrm>
            <a:off x="-1366" y="-4114"/>
            <a:ext cx="5035003" cy="6865834"/>
            <a:chOff x="-1366" y="-4114"/>
            <a:chExt cx="5035003" cy="6865834"/>
          </a:xfrm>
        </p:grpSpPr>
        <p:sp>
          <p:nvSpPr>
            <p:cNvPr id="9" name="Rectangle 1040"/>
            <p:cNvSpPr/>
            <p:nvPr/>
          </p:nvSpPr>
          <p:spPr>
            <a:xfrm>
              <a:off x="-1366" y="-2385"/>
              <a:ext cx="5035002" cy="6859550"/>
            </a:xfrm>
            <a:custGeom>
              <a:avLst/>
              <a:gdLst>
                <a:gd name="connsiteX0" fmla="*/ 0 w 12192000"/>
                <a:gd name="connsiteY0" fmla="*/ 0 h 556282"/>
                <a:gd name="connsiteX1" fmla="*/ 12192000 w 12192000"/>
                <a:gd name="connsiteY1" fmla="*/ 0 h 556282"/>
                <a:gd name="connsiteX2" fmla="*/ 12192000 w 12192000"/>
                <a:gd name="connsiteY2" fmla="*/ 556282 h 556282"/>
                <a:gd name="connsiteX3" fmla="*/ 0 w 12192000"/>
                <a:gd name="connsiteY3" fmla="*/ 556282 h 556282"/>
                <a:gd name="connsiteX4" fmla="*/ 0 w 12192000"/>
                <a:gd name="connsiteY4" fmla="*/ 0 h 556282"/>
                <a:gd name="connsiteX0" fmla="*/ 0 w 12206068"/>
                <a:gd name="connsiteY0" fmla="*/ 1026941 h 1583223"/>
                <a:gd name="connsiteX1" fmla="*/ 12206068 w 12206068"/>
                <a:gd name="connsiteY1" fmla="*/ 0 h 1583223"/>
                <a:gd name="connsiteX2" fmla="*/ 12192000 w 12206068"/>
                <a:gd name="connsiteY2" fmla="*/ 1583223 h 1583223"/>
                <a:gd name="connsiteX3" fmla="*/ 0 w 12206068"/>
                <a:gd name="connsiteY3" fmla="*/ 1583223 h 1583223"/>
                <a:gd name="connsiteX4" fmla="*/ 0 w 12206068"/>
                <a:gd name="connsiteY4" fmla="*/ 1026941 h 1583223"/>
                <a:gd name="connsiteX0" fmla="*/ 0 w 12192000"/>
                <a:gd name="connsiteY0" fmla="*/ 34281 h 590563"/>
                <a:gd name="connsiteX1" fmla="*/ 12086619 w 12192000"/>
                <a:gd name="connsiteY1" fmla="*/ 0 h 590563"/>
                <a:gd name="connsiteX2" fmla="*/ 12192000 w 12192000"/>
                <a:gd name="connsiteY2" fmla="*/ 590563 h 590563"/>
                <a:gd name="connsiteX3" fmla="*/ 0 w 12192000"/>
                <a:gd name="connsiteY3" fmla="*/ 590563 h 590563"/>
                <a:gd name="connsiteX4" fmla="*/ 0 w 12192000"/>
                <a:gd name="connsiteY4" fmla="*/ 34281 h 590563"/>
                <a:gd name="connsiteX0" fmla="*/ 0 w 12193711"/>
                <a:gd name="connsiteY0" fmla="*/ 244346 h 800628"/>
                <a:gd name="connsiteX1" fmla="*/ 12193711 w 12193711"/>
                <a:gd name="connsiteY1" fmla="*/ 0 h 800628"/>
                <a:gd name="connsiteX2" fmla="*/ 12192000 w 12193711"/>
                <a:gd name="connsiteY2" fmla="*/ 800628 h 800628"/>
                <a:gd name="connsiteX3" fmla="*/ 0 w 12193711"/>
                <a:gd name="connsiteY3" fmla="*/ 800628 h 800628"/>
                <a:gd name="connsiteX4" fmla="*/ 0 w 12193711"/>
                <a:gd name="connsiteY4" fmla="*/ 244346 h 800628"/>
                <a:gd name="connsiteX0" fmla="*/ 98854 w 12193711"/>
                <a:gd name="connsiteY0" fmla="*/ 577978 h 800628"/>
                <a:gd name="connsiteX1" fmla="*/ 12193711 w 12193711"/>
                <a:gd name="connsiteY1" fmla="*/ 0 h 800628"/>
                <a:gd name="connsiteX2" fmla="*/ 12192000 w 12193711"/>
                <a:gd name="connsiteY2" fmla="*/ 800628 h 800628"/>
                <a:gd name="connsiteX3" fmla="*/ 0 w 12193711"/>
                <a:gd name="connsiteY3" fmla="*/ 800628 h 800628"/>
                <a:gd name="connsiteX4" fmla="*/ 98854 w 12193711"/>
                <a:gd name="connsiteY4" fmla="*/ 577978 h 800628"/>
                <a:gd name="connsiteX0" fmla="*/ 4119 w 12193711"/>
                <a:gd name="connsiteY0" fmla="*/ 606811 h 800628"/>
                <a:gd name="connsiteX1" fmla="*/ 12193711 w 12193711"/>
                <a:gd name="connsiteY1" fmla="*/ 0 h 800628"/>
                <a:gd name="connsiteX2" fmla="*/ 12192000 w 12193711"/>
                <a:gd name="connsiteY2" fmla="*/ 800628 h 800628"/>
                <a:gd name="connsiteX3" fmla="*/ 0 w 12193711"/>
                <a:gd name="connsiteY3" fmla="*/ 800628 h 800628"/>
                <a:gd name="connsiteX4" fmla="*/ 4119 w 12193711"/>
                <a:gd name="connsiteY4" fmla="*/ 606811 h 800628"/>
                <a:gd name="connsiteX0" fmla="*/ 135924 w 12193711"/>
                <a:gd name="connsiteY0" fmla="*/ 590335 h 800628"/>
                <a:gd name="connsiteX1" fmla="*/ 12193711 w 12193711"/>
                <a:gd name="connsiteY1" fmla="*/ 0 h 800628"/>
                <a:gd name="connsiteX2" fmla="*/ 12192000 w 12193711"/>
                <a:gd name="connsiteY2" fmla="*/ 800628 h 800628"/>
                <a:gd name="connsiteX3" fmla="*/ 0 w 12193711"/>
                <a:gd name="connsiteY3" fmla="*/ 800628 h 800628"/>
                <a:gd name="connsiteX4" fmla="*/ 135924 w 12193711"/>
                <a:gd name="connsiteY4" fmla="*/ 590335 h 800628"/>
                <a:gd name="connsiteX0" fmla="*/ 0 w 12197830"/>
                <a:gd name="connsiteY0" fmla="*/ 577978 h 800628"/>
                <a:gd name="connsiteX1" fmla="*/ 12197830 w 12197830"/>
                <a:gd name="connsiteY1" fmla="*/ 0 h 800628"/>
                <a:gd name="connsiteX2" fmla="*/ 12196119 w 12197830"/>
                <a:gd name="connsiteY2" fmla="*/ 800628 h 800628"/>
                <a:gd name="connsiteX3" fmla="*/ 4119 w 12197830"/>
                <a:gd name="connsiteY3" fmla="*/ 800628 h 800628"/>
                <a:gd name="connsiteX4" fmla="*/ 0 w 12197830"/>
                <a:gd name="connsiteY4" fmla="*/ 577978 h 800628"/>
                <a:gd name="connsiteX0" fmla="*/ 0 w 12196127"/>
                <a:gd name="connsiteY0" fmla="*/ 414454 h 637104"/>
                <a:gd name="connsiteX1" fmla="*/ 12167795 w 12196127"/>
                <a:gd name="connsiteY1" fmla="*/ 0 h 637104"/>
                <a:gd name="connsiteX2" fmla="*/ 12196119 w 12196127"/>
                <a:gd name="connsiteY2" fmla="*/ 637104 h 637104"/>
                <a:gd name="connsiteX3" fmla="*/ 4119 w 12196127"/>
                <a:gd name="connsiteY3" fmla="*/ 637104 h 637104"/>
                <a:gd name="connsiteX4" fmla="*/ 0 w 12196127"/>
                <a:gd name="connsiteY4" fmla="*/ 414454 h 637104"/>
                <a:gd name="connsiteX0" fmla="*/ 0 w 12196196"/>
                <a:gd name="connsiteY0" fmla="*/ 411116 h 633766"/>
                <a:gd name="connsiteX1" fmla="*/ 12194493 w 12196196"/>
                <a:gd name="connsiteY1" fmla="*/ 0 h 633766"/>
                <a:gd name="connsiteX2" fmla="*/ 12196119 w 12196196"/>
                <a:gd name="connsiteY2" fmla="*/ 633766 h 633766"/>
                <a:gd name="connsiteX3" fmla="*/ 4119 w 12196196"/>
                <a:gd name="connsiteY3" fmla="*/ 633766 h 633766"/>
                <a:gd name="connsiteX4" fmla="*/ 0 w 12196196"/>
                <a:gd name="connsiteY4" fmla="*/ 411116 h 633766"/>
                <a:gd name="connsiteX0" fmla="*/ 0 w 12196123"/>
                <a:gd name="connsiteY0" fmla="*/ 374407 h 597057"/>
                <a:gd name="connsiteX1" fmla="*/ 12147772 w 12196123"/>
                <a:gd name="connsiteY1" fmla="*/ 0 h 597057"/>
                <a:gd name="connsiteX2" fmla="*/ 12196119 w 12196123"/>
                <a:gd name="connsiteY2" fmla="*/ 597057 h 597057"/>
                <a:gd name="connsiteX3" fmla="*/ 4119 w 12196123"/>
                <a:gd name="connsiteY3" fmla="*/ 597057 h 597057"/>
                <a:gd name="connsiteX4" fmla="*/ 0 w 12196123"/>
                <a:gd name="connsiteY4" fmla="*/ 374407 h 597057"/>
                <a:gd name="connsiteX0" fmla="*/ 0 w 12196196"/>
                <a:gd name="connsiteY0" fmla="*/ 404442 h 627092"/>
                <a:gd name="connsiteX1" fmla="*/ 12194493 w 12196196"/>
                <a:gd name="connsiteY1" fmla="*/ 0 h 627092"/>
                <a:gd name="connsiteX2" fmla="*/ 12196119 w 12196196"/>
                <a:gd name="connsiteY2" fmla="*/ 627092 h 627092"/>
                <a:gd name="connsiteX3" fmla="*/ 4119 w 12196196"/>
                <a:gd name="connsiteY3" fmla="*/ 627092 h 627092"/>
                <a:gd name="connsiteX4" fmla="*/ 0 w 12196196"/>
                <a:gd name="connsiteY4" fmla="*/ 404442 h 627092"/>
                <a:gd name="connsiteX0" fmla="*/ 0 w 12196123"/>
                <a:gd name="connsiteY0" fmla="*/ 391093 h 613743"/>
                <a:gd name="connsiteX1" fmla="*/ 12141097 w 12196123"/>
                <a:gd name="connsiteY1" fmla="*/ 0 h 613743"/>
                <a:gd name="connsiteX2" fmla="*/ 12196119 w 12196123"/>
                <a:gd name="connsiteY2" fmla="*/ 613743 h 613743"/>
                <a:gd name="connsiteX3" fmla="*/ 4119 w 12196123"/>
                <a:gd name="connsiteY3" fmla="*/ 613743 h 613743"/>
                <a:gd name="connsiteX4" fmla="*/ 0 w 12196123"/>
                <a:gd name="connsiteY4" fmla="*/ 391093 h 613743"/>
                <a:gd name="connsiteX0" fmla="*/ 0 w 12197830"/>
                <a:gd name="connsiteY0" fmla="*/ 407779 h 630429"/>
                <a:gd name="connsiteX1" fmla="*/ 12197830 w 12197830"/>
                <a:gd name="connsiteY1" fmla="*/ 0 h 630429"/>
                <a:gd name="connsiteX2" fmla="*/ 12196119 w 12197830"/>
                <a:gd name="connsiteY2" fmla="*/ 630429 h 630429"/>
                <a:gd name="connsiteX3" fmla="*/ 4119 w 12197830"/>
                <a:gd name="connsiteY3" fmla="*/ 630429 h 630429"/>
                <a:gd name="connsiteX4" fmla="*/ 0 w 12197830"/>
                <a:gd name="connsiteY4" fmla="*/ 407779 h 630429"/>
                <a:gd name="connsiteX0" fmla="*/ 0 w 12197830"/>
                <a:gd name="connsiteY0" fmla="*/ 0 h 6877450"/>
                <a:gd name="connsiteX1" fmla="*/ 12197830 w 12197830"/>
                <a:gd name="connsiteY1" fmla="*/ 6247021 h 6877450"/>
                <a:gd name="connsiteX2" fmla="*/ 12196119 w 12197830"/>
                <a:gd name="connsiteY2" fmla="*/ 6877450 h 6877450"/>
                <a:gd name="connsiteX3" fmla="*/ 4119 w 12197830"/>
                <a:gd name="connsiteY3" fmla="*/ 6877450 h 6877450"/>
                <a:gd name="connsiteX4" fmla="*/ 0 w 12197830"/>
                <a:gd name="connsiteY4" fmla="*/ 0 h 6877450"/>
                <a:gd name="connsiteX0" fmla="*/ 0 w 12196119"/>
                <a:gd name="connsiteY0" fmla="*/ 1379 h 6878829"/>
                <a:gd name="connsiteX1" fmla="*/ 4996930 w 12196119"/>
                <a:gd name="connsiteY1" fmla="*/ 0 h 6878829"/>
                <a:gd name="connsiteX2" fmla="*/ 12196119 w 12196119"/>
                <a:gd name="connsiteY2" fmla="*/ 6878829 h 6878829"/>
                <a:gd name="connsiteX3" fmla="*/ 4119 w 12196119"/>
                <a:gd name="connsiteY3" fmla="*/ 6878829 h 6878829"/>
                <a:gd name="connsiteX4" fmla="*/ 0 w 12196119"/>
                <a:gd name="connsiteY4" fmla="*/ 1379 h 6878829"/>
                <a:gd name="connsiteX0" fmla="*/ 0 w 5350819"/>
                <a:gd name="connsiteY0" fmla="*/ 1379 h 6878829"/>
                <a:gd name="connsiteX1" fmla="*/ 4996930 w 5350819"/>
                <a:gd name="connsiteY1" fmla="*/ 0 h 6878829"/>
                <a:gd name="connsiteX2" fmla="*/ 5350819 w 5350819"/>
                <a:gd name="connsiteY2" fmla="*/ 6878829 h 6878829"/>
                <a:gd name="connsiteX3" fmla="*/ 4119 w 5350819"/>
                <a:gd name="connsiteY3" fmla="*/ 6878829 h 6878829"/>
                <a:gd name="connsiteX4" fmla="*/ 0 w 5350819"/>
                <a:gd name="connsiteY4" fmla="*/ 1379 h 6878829"/>
                <a:gd name="connsiteX0" fmla="*/ 0 w 5350819"/>
                <a:gd name="connsiteY0" fmla="*/ 1379 h 6878829"/>
                <a:gd name="connsiteX1" fmla="*/ 4044430 w 5350819"/>
                <a:gd name="connsiteY1" fmla="*/ 0 h 6878829"/>
                <a:gd name="connsiteX2" fmla="*/ 5350819 w 5350819"/>
                <a:gd name="connsiteY2" fmla="*/ 6878829 h 6878829"/>
                <a:gd name="connsiteX3" fmla="*/ 4119 w 5350819"/>
                <a:gd name="connsiteY3" fmla="*/ 6878829 h 6878829"/>
                <a:gd name="connsiteX4" fmla="*/ 0 w 5350819"/>
                <a:gd name="connsiteY4" fmla="*/ 1379 h 6878829"/>
                <a:gd name="connsiteX0" fmla="*/ 0 w 5046019"/>
                <a:gd name="connsiteY0" fmla="*/ 1379 h 6878829"/>
                <a:gd name="connsiteX1" fmla="*/ 4044430 w 5046019"/>
                <a:gd name="connsiteY1" fmla="*/ 0 h 6878829"/>
                <a:gd name="connsiteX2" fmla="*/ 5046019 w 5046019"/>
                <a:gd name="connsiteY2" fmla="*/ 6878829 h 6878829"/>
                <a:gd name="connsiteX3" fmla="*/ 4119 w 5046019"/>
                <a:gd name="connsiteY3" fmla="*/ 6878829 h 6878829"/>
                <a:gd name="connsiteX4" fmla="*/ 0 w 5046019"/>
                <a:gd name="connsiteY4" fmla="*/ 1379 h 6878829"/>
                <a:gd name="connsiteX0" fmla="*/ 0 w 5046019"/>
                <a:gd name="connsiteY0" fmla="*/ 0 h 6877450"/>
                <a:gd name="connsiteX1" fmla="*/ 4052693 w 5046019"/>
                <a:gd name="connsiteY1" fmla="*/ 72985 h 6877450"/>
                <a:gd name="connsiteX2" fmla="*/ 5046019 w 5046019"/>
                <a:gd name="connsiteY2" fmla="*/ 6877450 h 6877450"/>
                <a:gd name="connsiteX3" fmla="*/ 4119 w 5046019"/>
                <a:gd name="connsiteY3" fmla="*/ 6877450 h 6877450"/>
                <a:gd name="connsiteX4" fmla="*/ 0 w 5046019"/>
                <a:gd name="connsiteY4" fmla="*/ 0 h 6877450"/>
                <a:gd name="connsiteX0" fmla="*/ 0 w 5046019"/>
                <a:gd name="connsiteY0" fmla="*/ 0 h 6877450"/>
                <a:gd name="connsiteX1" fmla="*/ 4047185 w 5046019"/>
                <a:gd name="connsiteY1" fmla="*/ 9638 h 6877450"/>
                <a:gd name="connsiteX2" fmla="*/ 5046019 w 5046019"/>
                <a:gd name="connsiteY2" fmla="*/ 6877450 h 6877450"/>
                <a:gd name="connsiteX3" fmla="*/ 4119 w 5046019"/>
                <a:gd name="connsiteY3" fmla="*/ 6877450 h 6877450"/>
                <a:gd name="connsiteX4" fmla="*/ 0 w 5046019"/>
                <a:gd name="connsiteY4" fmla="*/ 0 h 6877450"/>
                <a:gd name="connsiteX0" fmla="*/ 0 w 5046019"/>
                <a:gd name="connsiteY0" fmla="*/ 0 h 6877450"/>
                <a:gd name="connsiteX1" fmla="*/ 4058202 w 5046019"/>
                <a:gd name="connsiteY1" fmla="*/ 64722 h 6877450"/>
                <a:gd name="connsiteX2" fmla="*/ 5046019 w 5046019"/>
                <a:gd name="connsiteY2" fmla="*/ 6877450 h 6877450"/>
                <a:gd name="connsiteX3" fmla="*/ 4119 w 5046019"/>
                <a:gd name="connsiteY3" fmla="*/ 6877450 h 6877450"/>
                <a:gd name="connsiteX4" fmla="*/ 0 w 5046019"/>
                <a:gd name="connsiteY4" fmla="*/ 0 h 6877450"/>
                <a:gd name="connsiteX0" fmla="*/ 0 w 5046019"/>
                <a:gd name="connsiteY0" fmla="*/ 0 h 6877450"/>
                <a:gd name="connsiteX1" fmla="*/ 4052694 w 5046019"/>
                <a:gd name="connsiteY1" fmla="*/ 6884 h 6877450"/>
                <a:gd name="connsiteX2" fmla="*/ 5046019 w 5046019"/>
                <a:gd name="connsiteY2" fmla="*/ 6877450 h 6877450"/>
                <a:gd name="connsiteX3" fmla="*/ 4119 w 5046019"/>
                <a:gd name="connsiteY3" fmla="*/ 6877450 h 6877450"/>
                <a:gd name="connsiteX4" fmla="*/ 0 w 5046019"/>
                <a:gd name="connsiteY4" fmla="*/ 0 h 6877450"/>
                <a:gd name="connsiteX0" fmla="*/ 0 w 5043265"/>
                <a:gd name="connsiteY0" fmla="*/ 31675 h 6870566"/>
                <a:gd name="connsiteX1" fmla="*/ 4049940 w 5043265"/>
                <a:gd name="connsiteY1" fmla="*/ 0 h 6870566"/>
                <a:gd name="connsiteX2" fmla="*/ 5043265 w 5043265"/>
                <a:gd name="connsiteY2" fmla="*/ 6870566 h 6870566"/>
                <a:gd name="connsiteX3" fmla="*/ 1365 w 5043265"/>
                <a:gd name="connsiteY3" fmla="*/ 6870566 h 6870566"/>
                <a:gd name="connsiteX4" fmla="*/ 0 w 5043265"/>
                <a:gd name="connsiteY4" fmla="*/ 31675 h 6870566"/>
                <a:gd name="connsiteX0" fmla="*/ 0 w 5043265"/>
                <a:gd name="connsiteY0" fmla="*/ 1379 h 6870566"/>
                <a:gd name="connsiteX1" fmla="*/ 4049940 w 5043265"/>
                <a:gd name="connsiteY1" fmla="*/ 0 h 6870566"/>
                <a:gd name="connsiteX2" fmla="*/ 5043265 w 5043265"/>
                <a:gd name="connsiteY2" fmla="*/ 6870566 h 6870566"/>
                <a:gd name="connsiteX3" fmla="*/ 1365 w 5043265"/>
                <a:gd name="connsiteY3" fmla="*/ 6870566 h 6870566"/>
                <a:gd name="connsiteX4" fmla="*/ 0 w 5043265"/>
                <a:gd name="connsiteY4" fmla="*/ 1379 h 6870566"/>
                <a:gd name="connsiteX0" fmla="*/ 0 w 5043265"/>
                <a:gd name="connsiteY0" fmla="*/ 1379 h 6870566"/>
                <a:gd name="connsiteX1" fmla="*/ 4049940 w 5043265"/>
                <a:gd name="connsiteY1" fmla="*/ 0 h 6870566"/>
                <a:gd name="connsiteX2" fmla="*/ 5043265 w 5043265"/>
                <a:gd name="connsiteY2" fmla="*/ 6870566 h 6870566"/>
                <a:gd name="connsiteX3" fmla="*/ 83992 w 5043265"/>
                <a:gd name="connsiteY3" fmla="*/ 6843024 h 6870566"/>
                <a:gd name="connsiteX4" fmla="*/ 0 w 5043265"/>
                <a:gd name="connsiteY4" fmla="*/ 1379 h 6870566"/>
                <a:gd name="connsiteX0" fmla="*/ 0 w 5043265"/>
                <a:gd name="connsiteY0" fmla="*/ 1379 h 6870566"/>
                <a:gd name="connsiteX1" fmla="*/ 4049940 w 5043265"/>
                <a:gd name="connsiteY1" fmla="*/ 0 h 6870566"/>
                <a:gd name="connsiteX2" fmla="*/ 5043265 w 5043265"/>
                <a:gd name="connsiteY2" fmla="*/ 6870566 h 6870566"/>
                <a:gd name="connsiteX3" fmla="*/ 4120 w 5043265"/>
                <a:gd name="connsiteY3" fmla="*/ 6859550 h 6870566"/>
                <a:gd name="connsiteX4" fmla="*/ 0 w 5043265"/>
                <a:gd name="connsiteY4" fmla="*/ 1379 h 6870566"/>
                <a:gd name="connsiteX0" fmla="*/ 0 w 5043265"/>
                <a:gd name="connsiteY0" fmla="*/ 1379 h 6870566"/>
                <a:gd name="connsiteX1" fmla="*/ 4049940 w 5043265"/>
                <a:gd name="connsiteY1" fmla="*/ 0 h 6870566"/>
                <a:gd name="connsiteX2" fmla="*/ 5043265 w 5043265"/>
                <a:gd name="connsiteY2" fmla="*/ 6870566 h 6870566"/>
                <a:gd name="connsiteX3" fmla="*/ 1366 w 5043265"/>
                <a:gd name="connsiteY3" fmla="*/ 6859550 h 6870566"/>
                <a:gd name="connsiteX4" fmla="*/ 0 w 5043265"/>
                <a:gd name="connsiteY4" fmla="*/ 1379 h 6870566"/>
                <a:gd name="connsiteX0" fmla="*/ 0 w 5037757"/>
                <a:gd name="connsiteY0" fmla="*/ 1379 h 6859550"/>
                <a:gd name="connsiteX1" fmla="*/ 4049940 w 5037757"/>
                <a:gd name="connsiteY1" fmla="*/ 0 h 6859550"/>
                <a:gd name="connsiteX2" fmla="*/ 5037757 w 5037757"/>
                <a:gd name="connsiteY2" fmla="*/ 6837515 h 6859550"/>
                <a:gd name="connsiteX3" fmla="*/ 1366 w 5037757"/>
                <a:gd name="connsiteY3" fmla="*/ 6859550 h 6859550"/>
                <a:gd name="connsiteX4" fmla="*/ 0 w 5037757"/>
                <a:gd name="connsiteY4" fmla="*/ 1379 h 6859550"/>
                <a:gd name="connsiteX0" fmla="*/ 0 w 5035002"/>
                <a:gd name="connsiteY0" fmla="*/ 1379 h 6859550"/>
                <a:gd name="connsiteX1" fmla="*/ 4049940 w 5035002"/>
                <a:gd name="connsiteY1" fmla="*/ 0 h 6859550"/>
                <a:gd name="connsiteX2" fmla="*/ 5035002 w 5035002"/>
                <a:gd name="connsiteY2" fmla="*/ 6859549 h 6859550"/>
                <a:gd name="connsiteX3" fmla="*/ 1366 w 5035002"/>
                <a:gd name="connsiteY3" fmla="*/ 6859550 h 6859550"/>
                <a:gd name="connsiteX4" fmla="*/ 0 w 5035002"/>
                <a:gd name="connsiteY4" fmla="*/ 1379 h 6859550"/>
                <a:gd name="connsiteX0" fmla="*/ 0 w 5035002"/>
                <a:gd name="connsiteY0" fmla="*/ 1379 h 6859550"/>
                <a:gd name="connsiteX1" fmla="*/ 4049940 w 5035002"/>
                <a:gd name="connsiteY1" fmla="*/ 0 h 6859550"/>
                <a:gd name="connsiteX2" fmla="*/ 5035002 w 5035002"/>
                <a:gd name="connsiteY2" fmla="*/ 6859549 h 6859550"/>
                <a:gd name="connsiteX3" fmla="*/ 1366 w 5035002"/>
                <a:gd name="connsiteY3" fmla="*/ 6859550 h 6859550"/>
                <a:gd name="connsiteX4" fmla="*/ 0 w 5035002"/>
                <a:gd name="connsiteY4" fmla="*/ 1379 h 6859550"/>
                <a:gd name="connsiteX0" fmla="*/ 0 w 5035002"/>
                <a:gd name="connsiteY0" fmla="*/ 1379 h 6859550"/>
                <a:gd name="connsiteX1" fmla="*/ 4049940 w 5035002"/>
                <a:gd name="connsiteY1" fmla="*/ 0 h 6859550"/>
                <a:gd name="connsiteX2" fmla="*/ 5035002 w 5035002"/>
                <a:gd name="connsiteY2" fmla="*/ 6859549 h 6859550"/>
                <a:gd name="connsiteX3" fmla="*/ 1366 w 5035002"/>
                <a:gd name="connsiteY3" fmla="*/ 6859550 h 6859550"/>
                <a:gd name="connsiteX4" fmla="*/ 0 w 5035002"/>
                <a:gd name="connsiteY4" fmla="*/ 1379 h 6859550"/>
                <a:gd name="connsiteX0" fmla="*/ 0 w 5035002"/>
                <a:gd name="connsiteY0" fmla="*/ 1379 h 6859550"/>
                <a:gd name="connsiteX1" fmla="*/ 4049940 w 5035002"/>
                <a:gd name="connsiteY1" fmla="*/ 0 h 6859550"/>
                <a:gd name="connsiteX2" fmla="*/ 5035002 w 5035002"/>
                <a:gd name="connsiteY2" fmla="*/ 6859549 h 6859550"/>
                <a:gd name="connsiteX3" fmla="*/ 1366 w 5035002"/>
                <a:gd name="connsiteY3" fmla="*/ 6859550 h 6859550"/>
                <a:gd name="connsiteX4" fmla="*/ 0 w 5035002"/>
                <a:gd name="connsiteY4" fmla="*/ 1379 h 6859550"/>
                <a:gd name="connsiteX0" fmla="*/ 0 w 5035002"/>
                <a:gd name="connsiteY0" fmla="*/ 1379 h 6859550"/>
                <a:gd name="connsiteX1" fmla="*/ 4049940 w 5035002"/>
                <a:gd name="connsiteY1" fmla="*/ 0 h 6859550"/>
                <a:gd name="connsiteX2" fmla="*/ 5035002 w 5035002"/>
                <a:gd name="connsiteY2" fmla="*/ 6859549 h 6859550"/>
                <a:gd name="connsiteX3" fmla="*/ 1366 w 5035002"/>
                <a:gd name="connsiteY3" fmla="*/ 6859550 h 6859550"/>
                <a:gd name="connsiteX4" fmla="*/ 0 w 5035002"/>
                <a:gd name="connsiteY4" fmla="*/ 1379 h 6859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35002" h="6859550">
                  <a:moveTo>
                    <a:pt x="0" y="1379"/>
                  </a:moveTo>
                  <a:lnTo>
                    <a:pt x="4049940" y="0"/>
                  </a:lnTo>
                  <a:lnTo>
                    <a:pt x="5035002" y="6859549"/>
                  </a:lnTo>
                  <a:lnTo>
                    <a:pt x="1366" y="6859550"/>
                  </a:lnTo>
                  <a:cubicBezTo>
                    <a:pt x="-7" y="4573493"/>
                    <a:pt x="1373" y="2287436"/>
                    <a:pt x="0" y="1379"/>
                  </a:cubicBezTo>
                  <a:close/>
                </a:path>
              </a:pathLst>
            </a:custGeom>
            <a:gradFill>
              <a:gsLst>
                <a:gs pos="100000">
                  <a:schemeClr val="accent3">
                    <a:alpha val="95000"/>
                  </a:schemeClr>
                </a:gs>
                <a:gs pos="0">
                  <a:schemeClr val="accent1">
                    <a:alpha val="80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aseline="-25000" dirty="0"/>
            </a:p>
          </p:txBody>
        </p:sp>
        <p:sp>
          <p:nvSpPr>
            <p:cNvPr id="10" name="Freeform 19"/>
            <p:cNvSpPr>
              <a:spLocks/>
            </p:cNvSpPr>
            <p:nvPr/>
          </p:nvSpPr>
          <p:spPr bwMode="auto">
            <a:xfrm>
              <a:off x="1" y="-4114"/>
              <a:ext cx="5033636" cy="6862754"/>
            </a:xfrm>
            <a:custGeom>
              <a:avLst/>
              <a:gdLst>
                <a:gd name="T0" fmla="*/ 3840 w 8030"/>
                <a:gd name="T1" fmla="*/ 0 h 5110"/>
                <a:gd name="T2" fmla="*/ 0 w 8030"/>
                <a:gd name="T3" fmla="*/ 0 h 5110"/>
                <a:gd name="T4" fmla="*/ 6337 w 8030"/>
                <a:gd name="T5" fmla="*/ 5110 h 5110"/>
                <a:gd name="T6" fmla="*/ 8030 w 8030"/>
                <a:gd name="T7" fmla="*/ 5110 h 5110"/>
                <a:gd name="T8" fmla="*/ 3840 w 8030"/>
                <a:gd name="T9" fmla="*/ 0 h 5110"/>
                <a:gd name="connsiteX0" fmla="*/ 8033 w 10000"/>
                <a:gd name="connsiteY0" fmla="*/ 0 h 10000"/>
                <a:gd name="connsiteX1" fmla="*/ 0 w 10000"/>
                <a:gd name="connsiteY1" fmla="*/ 0 h 10000"/>
                <a:gd name="connsiteX2" fmla="*/ 7892 w 10000"/>
                <a:gd name="connsiteY2" fmla="*/ 10000 h 10000"/>
                <a:gd name="connsiteX3" fmla="*/ 10000 w 10000"/>
                <a:gd name="connsiteY3" fmla="*/ 10000 h 10000"/>
                <a:gd name="connsiteX4" fmla="*/ 8033 w 10000"/>
                <a:gd name="connsiteY4" fmla="*/ 0 h 10000"/>
                <a:gd name="connsiteX0" fmla="*/ 7837 w 10000"/>
                <a:gd name="connsiteY0" fmla="*/ 192 h 10000"/>
                <a:gd name="connsiteX1" fmla="*/ 0 w 10000"/>
                <a:gd name="connsiteY1" fmla="*/ 0 h 10000"/>
                <a:gd name="connsiteX2" fmla="*/ 7892 w 10000"/>
                <a:gd name="connsiteY2" fmla="*/ 10000 h 10000"/>
                <a:gd name="connsiteX3" fmla="*/ 10000 w 10000"/>
                <a:gd name="connsiteY3" fmla="*/ 10000 h 10000"/>
                <a:gd name="connsiteX4" fmla="*/ 7837 w 10000"/>
                <a:gd name="connsiteY4" fmla="*/ 192 h 10000"/>
                <a:gd name="connsiteX0" fmla="*/ 8033 w 10000"/>
                <a:gd name="connsiteY0" fmla="*/ 0 h 10012"/>
                <a:gd name="connsiteX1" fmla="*/ 0 w 10000"/>
                <a:gd name="connsiteY1" fmla="*/ 12 h 10012"/>
                <a:gd name="connsiteX2" fmla="*/ 7892 w 10000"/>
                <a:gd name="connsiteY2" fmla="*/ 10012 h 10012"/>
                <a:gd name="connsiteX3" fmla="*/ 10000 w 10000"/>
                <a:gd name="connsiteY3" fmla="*/ 10012 h 10012"/>
                <a:gd name="connsiteX4" fmla="*/ 8033 w 10000"/>
                <a:gd name="connsiteY4" fmla="*/ 0 h 10012"/>
                <a:gd name="connsiteX0" fmla="*/ 8033 w 10000"/>
                <a:gd name="connsiteY0" fmla="*/ 0 h 10006"/>
                <a:gd name="connsiteX1" fmla="*/ 0 w 10000"/>
                <a:gd name="connsiteY1" fmla="*/ 6 h 10006"/>
                <a:gd name="connsiteX2" fmla="*/ 7892 w 10000"/>
                <a:gd name="connsiteY2" fmla="*/ 10006 h 10006"/>
                <a:gd name="connsiteX3" fmla="*/ 10000 w 10000"/>
                <a:gd name="connsiteY3" fmla="*/ 10006 h 10006"/>
                <a:gd name="connsiteX4" fmla="*/ 8033 w 10000"/>
                <a:gd name="connsiteY4" fmla="*/ 0 h 10006"/>
                <a:gd name="connsiteX0" fmla="*/ 8033 w 10000"/>
                <a:gd name="connsiteY0" fmla="*/ 0 h 10006"/>
                <a:gd name="connsiteX1" fmla="*/ 0 w 10000"/>
                <a:gd name="connsiteY1" fmla="*/ 6 h 10006"/>
                <a:gd name="connsiteX2" fmla="*/ 7892 w 10000"/>
                <a:gd name="connsiteY2" fmla="*/ 10006 h 10006"/>
                <a:gd name="connsiteX3" fmla="*/ 10000 w 10000"/>
                <a:gd name="connsiteY3" fmla="*/ 10006 h 10006"/>
                <a:gd name="connsiteX4" fmla="*/ 8033 w 10000"/>
                <a:gd name="connsiteY4" fmla="*/ 0 h 10006"/>
                <a:gd name="connsiteX0" fmla="*/ 8033 w 10000"/>
                <a:gd name="connsiteY0" fmla="*/ 0 h 10006"/>
                <a:gd name="connsiteX1" fmla="*/ 0 w 10000"/>
                <a:gd name="connsiteY1" fmla="*/ 6 h 10006"/>
                <a:gd name="connsiteX2" fmla="*/ 7892 w 10000"/>
                <a:gd name="connsiteY2" fmla="*/ 10006 h 10006"/>
                <a:gd name="connsiteX3" fmla="*/ 10000 w 10000"/>
                <a:gd name="connsiteY3" fmla="*/ 10006 h 10006"/>
                <a:gd name="connsiteX4" fmla="*/ 8033 w 10000"/>
                <a:gd name="connsiteY4" fmla="*/ 0 h 10006"/>
                <a:gd name="connsiteX0" fmla="*/ 8033 w 10000"/>
                <a:gd name="connsiteY0" fmla="*/ 0 h 10006"/>
                <a:gd name="connsiteX1" fmla="*/ 0 w 10000"/>
                <a:gd name="connsiteY1" fmla="*/ 6 h 10006"/>
                <a:gd name="connsiteX2" fmla="*/ 7892 w 10000"/>
                <a:gd name="connsiteY2" fmla="*/ 10006 h 10006"/>
                <a:gd name="connsiteX3" fmla="*/ 10000 w 10000"/>
                <a:gd name="connsiteY3" fmla="*/ 10006 h 10006"/>
                <a:gd name="connsiteX4" fmla="*/ 8033 w 10000"/>
                <a:gd name="connsiteY4" fmla="*/ 0 h 100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6">
                  <a:moveTo>
                    <a:pt x="8033" y="0"/>
                  </a:moveTo>
                  <a:lnTo>
                    <a:pt x="0" y="6"/>
                  </a:lnTo>
                  <a:lnTo>
                    <a:pt x="7892" y="10006"/>
                  </a:lnTo>
                  <a:lnTo>
                    <a:pt x="10000" y="10006"/>
                  </a:lnTo>
                  <a:lnTo>
                    <a:pt x="8033" y="0"/>
                  </a:lnTo>
                  <a:close/>
                </a:path>
              </a:pathLst>
            </a:custGeom>
            <a:gradFill>
              <a:gsLst>
                <a:gs pos="100000">
                  <a:schemeClr val="accent3">
                    <a:alpha val="24000"/>
                  </a:schemeClr>
                </a:gs>
                <a:gs pos="38000">
                  <a:schemeClr val="accent2">
                    <a:alpha val="25000"/>
                  </a:schemeClr>
                </a:gs>
              </a:gsLst>
              <a:lin ang="480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sp>
          <p:nvSpPr>
            <p:cNvPr id="11" name="Freeform 19"/>
            <p:cNvSpPr>
              <a:spLocks/>
            </p:cNvSpPr>
            <p:nvPr/>
          </p:nvSpPr>
          <p:spPr bwMode="auto">
            <a:xfrm flipV="1">
              <a:off x="199" y="-686"/>
              <a:ext cx="3432693" cy="6862406"/>
            </a:xfrm>
            <a:custGeom>
              <a:avLst/>
              <a:gdLst>
                <a:gd name="T0" fmla="*/ 3840 w 8030"/>
                <a:gd name="T1" fmla="*/ 0 h 5110"/>
                <a:gd name="T2" fmla="*/ 0 w 8030"/>
                <a:gd name="T3" fmla="*/ 0 h 5110"/>
                <a:gd name="T4" fmla="*/ 6337 w 8030"/>
                <a:gd name="T5" fmla="*/ 5110 h 5110"/>
                <a:gd name="T6" fmla="*/ 8030 w 8030"/>
                <a:gd name="T7" fmla="*/ 5110 h 5110"/>
                <a:gd name="T8" fmla="*/ 3840 w 8030"/>
                <a:gd name="T9" fmla="*/ 0 h 5110"/>
                <a:gd name="connsiteX0" fmla="*/ 8033 w 10000"/>
                <a:gd name="connsiteY0" fmla="*/ 0 h 10000"/>
                <a:gd name="connsiteX1" fmla="*/ 0 w 10000"/>
                <a:gd name="connsiteY1" fmla="*/ 0 h 10000"/>
                <a:gd name="connsiteX2" fmla="*/ 7892 w 10000"/>
                <a:gd name="connsiteY2" fmla="*/ 10000 h 10000"/>
                <a:gd name="connsiteX3" fmla="*/ 10000 w 10000"/>
                <a:gd name="connsiteY3" fmla="*/ 10000 h 10000"/>
                <a:gd name="connsiteX4" fmla="*/ 8033 w 10000"/>
                <a:gd name="connsiteY4" fmla="*/ 0 h 10000"/>
                <a:gd name="connsiteX0" fmla="*/ 7837 w 10000"/>
                <a:gd name="connsiteY0" fmla="*/ 192 h 10000"/>
                <a:gd name="connsiteX1" fmla="*/ 0 w 10000"/>
                <a:gd name="connsiteY1" fmla="*/ 0 h 10000"/>
                <a:gd name="connsiteX2" fmla="*/ 7892 w 10000"/>
                <a:gd name="connsiteY2" fmla="*/ 10000 h 10000"/>
                <a:gd name="connsiteX3" fmla="*/ 10000 w 10000"/>
                <a:gd name="connsiteY3" fmla="*/ 10000 h 10000"/>
                <a:gd name="connsiteX4" fmla="*/ 7837 w 10000"/>
                <a:gd name="connsiteY4" fmla="*/ 192 h 10000"/>
                <a:gd name="connsiteX0" fmla="*/ 8033 w 10000"/>
                <a:gd name="connsiteY0" fmla="*/ 0 h 10012"/>
                <a:gd name="connsiteX1" fmla="*/ 0 w 10000"/>
                <a:gd name="connsiteY1" fmla="*/ 12 h 10012"/>
                <a:gd name="connsiteX2" fmla="*/ 7892 w 10000"/>
                <a:gd name="connsiteY2" fmla="*/ 10012 h 10012"/>
                <a:gd name="connsiteX3" fmla="*/ 10000 w 10000"/>
                <a:gd name="connsiteY3" fmla="*/ 10012 h 10012"/>
                <a:gd name="connsiteX4" fmla="*/ 8033 w 10000"/>
                <a:gd name="connsiteY4" fmla="*/ 0 h 10012"/>
                <a:gd name="connsiteX0" fmla="*/ 8033 w 10000"/>
                <a:gd name="connsiteY0" fmla="*/ 0 h 10006"/>
                <a:gd name="connsiteX1" fmla="*/ 0 w 10000"/>
                <a:gd name="connsiteY1" fmla="*/ 6 h 10006"/>
                <a:gd name="connsiteX2" fmla="*/ 7892 w 10000"/>
                <a:gd name="connsiteY2" fmla="*/ 10006 h 10006"/>
                <a:gd name="connsiteX3" fmla="*/ 10000 w 10000"/>
                <a:gd name="connsiteY3" fmla="*/ 10006 h 10006"/>
                <a:gd name="connsiteX4" fmla="*/ 8033 w 10000"/>
                <a:gd name="connsiteY4" fmla="*/ 0 h 10006"/>
                <a:gd name="connsiteX0" fmla="*/ 8033 w 10000"/>
                <a:gd name="connsiteY0" fmla="*/ 0 h 10006"/>
                <a:gd name="connsiteX1" fmla="*/ 0 w 10000"/>
                <a:gd name="connsiteY1" fmla="*/ 6 h 10006"/>
                <a:gd name="connsiteX2" fmla="*/ 7892 w 10000"/>
                <a:gd name="connsiteY2" fmla="*/ 10006 h 10006"/>
                <a:gd name="connsiteX3" fmla="*/ 10000 w 10000"/>
                <a:gd name="connsiteY3" fmla="*/ 10006 h 10006"/>
                <a:gd name="connsiteX4" fmla="*/ 8033 w 10000"/>
                <a:gd name="connsiteY4" fmla="*/ 0 h 10006"/>
                <a:gd name="connsiteX0" fmla="*/ 8033 w 10000"/>
                <a:gd name="connsiteY0" fmla="*/ 0 h 10006"/>
                <a:gd name="connsiteX1" fmla="*/ 0 w 10000"/>
                <a:gd name="connsiteY1" fmla="*/ 6 h 10006"/>
                <a:gd name="connsiteX2" fmla="*/ 7892 w 10000"/>
                <a:gd name="connsiteY2" fmla="*/ 10006 h 10006"/>
                <a:gd name="connsiteX3" fmla="*/ 10000 w 10000"/>
                <a:gd name="connsiteY3" fmla="*/ 10006 h 10006"/>
                <a:gd name="connsiteX4" fmla="*/ 8033 w 10000"/>
                <a:gd name="connsiteY4" fmla="*/ 0 h 10006"/>
                <a:gd name="connsiteX0" fmla="*/ 8033 w 10000"/>
                <a:gd name="connsiteY0" fmla="*/ 0 h 10006"/>
                <a:gd name="connsiteX1" fmla="*/ 0 w 10000"/>
                <a:gd name="connsiteY1" fmla="*/ 6 h 10006"/>
                <a:gd name="connsiteX2" fmla="*/ 7892 w 10000"/>
                <a:gd name="connsiteY2" fmla="*/ 10006 h 10006"/>
                <a:gd name="connsiteX3" fmla="*/ 10000 w 10000"/>
                <a:gd name="connsiteY3" fmla="*/ 10006 h 10006"/>
                <a:gd name="connsiteX4" fmla="*/ 8033 w 10000"/>
                <a:gd name="connsiteY4" fmla="*/ 0 h 10006"/>
                <a:gd name="connsiteX0" fmla="*/ 8033 w 10000"/>
                <a:gd name="connsiteY0" fmla="*/ 0 h 10006"/>
                <a:gd name="connsiteX1" fmla="*/ 0 w 10000"/>
                <a:gd name="connsiteY1" fmla="*/ 6 h 10006"/>
                <a:gd name="connsiteX2" fmla="*/ 4757 w 10000"/>
                <a:gd name="connsiteY2" fmla="*/ 10006 h 10006"/>
                <a:gd name="connsiteX3" fmla="*/ 10000 w 10000"/>
                <a:gd name="connsiteY3" fmla="*/ 10006 h 10006"/>
                <a:gd name="connsiteX4" fmla="*/ 8033 w 10000"/>
                <a:gd name="connsiteY4" fmla="*/ 0 h 10006"/>
                <a:gd name="connsiteX0" fmla="*/ 8033 w 8033"/>
                <a:gd name="connsiteY0" fmla="*/ 0 h 10006"/>
                <a:gd name="connsiteX1" fmla="*/ 0 w 8033"/>
                <a:gd name="connsiteY1" fmla="*/ 6 h 10006"/>
                <a:gd name="connsiteX2" fmla="*/ 4757 w 8033"/>
                <a:gd name="connsiteY2" fmla="*/ 10006 h 10006"/>
                <a:gd name="connsiteX3" fmla="*/ 7415 w 8033"/>
                <a:gd name="connsiteY3" fmla="*/ 10006 h 10006"/>
                <a:gd name="connsiteX4" fmla="*/ 8033 w 8033"/>
                <a:gd name="connsiteY4" fmla="*/ 0 h 10006"/>
                <a:gd name="connsiteX0" fmla="*/ 5710 w 9231"/>
                <a:gd name="connsiteY0" fmla="*/ 12 h 9994"/>
                <a:gd name="connsiteX1" fmla="*/ 0 w 9231"/>
                <a:gd name="connsiteY1" fmla="*/ 0 h 9994"/>
                <a:gd name="connsiteX2" fmla="*/ 5922 w 9231"/>
                <a:gd name="connsiteY2" fmla="*/ 9994 h 9994"/>
                <a:gd name="connsiteX3" fmla="*/ 9231 w 9231"/>
                <a:gd name="connsiteY3" fmla="*/ 9994 h 9994"/>
                <a:gd name="connsiteX4" fmla="*/ 5710 w 9231"/>
                <a:gd name="connsiteY4" fmla="*/ 12 h 9994"/>
                <a:gd name="connsiteX0" fmla="*/ 6186 w 10000"/>
                <a:gd name="connsiteY0" fmla="*/ 12 h 10000"/>
                <a:gd name="connsiteX1" fmla="*/ 0 w 10000"/>
                <a:gd name="connsiteY1" fmla="*/ 0 h 10000"/>
                <a:gd name="connsiteX2" fmla="*/ 4575 w 10000"/>
                <a:gd name="connsiteY2" fmla="*/ 10000 h 10000"/>
                <a:gd name="connsiteX3" fmla="*/ 10000 w 10000"/>
                <a:gd name="connsiteY3" fmla="*/ 10000 h 10000"/>
                <a:gd name="connsiteX4" fmla="*/ 6186 w 10000"/>
                <a:gd name="connsiteY4" fmla="*/ 12 h 10000"/>
                <a:gd name="connsiteX0" fmla="*/ 6186 w 7838"/>
                <a:gd name="connsiteY0" fmla="*/ 12 h 10000"/>
                <a:gd name="connsiteX1" fmla="*/ 0 w 7838"/>
                <a:gd name="connsiteY1" fmla="*/ 0 h 10000"/>
                <a:gd name="connsiteX2" fmla="*/ 4575 w 7838"/>
                <a:gd name="connsiteY2" fmla="*/ 10000 h 10000"/>
                <a:gd name="connsiteX3" fmla="*/ 7838 w 7838"/>
                <a:gd name="connsiteY3" fmla="*/ 10000 h 10000"/>
                <a:gd name="connsiteX4" fmla="*/ 6186 w 7838"/>
                <a:gd name="connsiteY4" fmla="*/ 12 h 10000"/>
                <a:gd name="connsiteX0" fmla="*/ 9745 w 10000"/>
                <a:gd name="connsiteY0" fmla="*/ 0 h 10023"/>
                <a:gd name="connsiteX1" fmla="*/ 0 w 10000"/>
                <a:gd name="connsiteY1" fmla="*/ 23 h 10023"/>
                <a:gd name="connsiteX2" fmla="*/ 5837 w 10000"/>
                <a:gd name="connsiteY2" fmla="*/ 10023 h 10023"/>
                <a:gd name="connsiteX3" fmla="*/ 10000 w 10000"/>
                <a:gd name="connsiteY3" fmla="*/ 10023 h 10023"/>
                <a:gd name="connsiteX4" fmla="*/ 9745 w 10000"/>
                <a:gd name="connsiteY4" fmla="*/ 0 h 10023"/>
                <a:gd name="connsiteX0" fmla="*/ 9745 w 11688"/>
                <a:gd name="connsiteY0" fmla="*/ 0 h 10041"/>
                <a:gd name="connsiteX1" fmla="*/ 0 w 11688"/>
                <a:gd name="connsiteY1" fmla="*/ 23 h 10041"/>
                <a:gd name="connsiteX2" fmla="*/ 5837 w 11688"/>
                <a:gd name="connsiteY2" fmla="*/ 10023 h 10041"/>
                <a:gd name="connsiteX3" fmla="*/ 11688 w 11688"/>
                <a:gd name="connsiteY3" fmla="*/ 10041 h 10041"/>
                <a:gd name="connsiteX4" fmla="*/ 9745 w 11688"/>
                <a:gd name="connsiteY4" fmla="*/ 0 h 10041"/>
                <a:gd name="connsiteX0" fmla="*/ 9745 w 11688"/>
                <a:gd name="connsiteY0" fmla="*/ 0 h 10041"/>
                <a:gd name="connsiteX1" fmla="*/ 0 w 11688"/>
                <a:gd name="connsiteY1" fmla="*/ 23 h 10041"/>
                <a:gd name="connsiteX2" fmla="*/ 6990 w 11688"/>
                <a:gd name="connsiteY2" fmla="*/ 10023 h 10041"/>
                <a:gd name="connsiteX3" fmla="*/ 11688 w 11688"/>
                <a:gd name="connsiteY3" fmla="*/ 10041 h 10041"/>
                <a:gd name="connsiteX4" fmla="*/ 9745 w 11688"/>
                <a:gd name="connsiteY4" fmla="*/ 0 h 10041"/>
                <a:gd name="connsiteX0" fmla="*/ 9745 w 11675"/>
                <a:gd name="connsiteY0" fmla="*/ 0 h 10023"/>
                <a:gd name="connsiteX1" fmla="*/ 0 w 11675"/>
                <a:gd name="connsiteY1" fmla="*/ 23 h 10023"/>
                <a:gd name="connsiteX2" fmla="*/ 6990 w 11675"/>
                <a:gd name="connsiteY2" fmla="*/ 10023 h 10023"/>
                <a:gd name="connsiteX3" fmla="*/ 11675 w 11675"/>
                <a:gd name="connsiteY3" fmla="*/ 9950 h 10023"/>
                <a:gd name="connsiteX4" fmla="*/ 9745 w 11675"/>
                <a:gd name="connsiteY4" fmla="*/ 0 h 10023"/>
                <a:gd name="connsiteX0" fmla="*/ 9745 w 11702"/>
                <a:gd name="connsiteY0" fmla="*/ 0 h 10024"/>
                <a:gd name="connsiteX1" fmla="*/ 0 w 11702"/>
                <a:gd name="connsiteY1" fmla="*/ 23 h 10024"/>
                <a:gd name="connsiteX2" fmla="*/ 6990 w 11702"/>
                <a:gd name="connsiteY2" fmla="*/ 10023 h 10024"/>
                <a:gd name="connsiteX3" fmla="*/ 11702 w 11702"/>
                <a:gd name="connsiteY3" fmla="*/ 10024 h 10024"/>
                <a:gd name="connsiteX4" fmla="*/ 9745 w 11702"/>
                <a:gd name="connsiteY4" fmla="*/ 0 h 10024"/>
                <a:gd name="connsiteX0" fmla="*/ 9558 w 11515"/>
                <a:gd name="connsiteY0" fmla="*/ 0 h 10024"/>
                <a:gd name="connsiteX1" fmla="*/ 0 w 11515"/>
                <a:gd name="connsiteY1" fmla="*/ 303 h 10024"/>
                <a:gd name="connsiteX2" fmla="*/ 6803 w 11515"/>
                <a:gd name="connsiteY2" fmla="*/ 10023 h 10024"/>
                <a:gd name="connsiteX3" fmla="*/ 11515 w 11515"/>
                <a:gd name="connsiteY3" fmla="*/ 10024 h 10024"/>
                <a:gd name="connsiteX4" fmla="*/ 9558 w 11515"/>
                <a:gd name="connsiteY4" fmla="*/ 0 h 10024"/>
                <a:gd name="connsiteX0" fmla="*/ 9772 w 11729"/>
                <a:gd name="connsiteY0" fmla="*/ 0 h 10024"/>
                <a:gd name="connsiteX1" fmla="*/ 0 w 11729"/>
                <a:gd name="connsiteY1" fmla="*/ 6 h 10024"/>
                <a:gd name="connsiteX2" fmla="*/ 7017 w 11729"/>
                <a:gd name="connsiteY2" fmla="*/ 10023 h 10024"/>
                <a:gd name="connsiteX3" fmla="*/ 11729 w 11729"/>
                <a:gd name="connsiteY3" fmla="*/ 10024 h 10024"/>
                <a:gd name="connsiteX4" fmla="*/ 9772 w 11729"/>
                <a:gd name="connsiteY4" fmla="*/ 0 h 10024"/>
                <a:gd name="connsiteX0" fmla="*/ 9785 w 11729"/>
                <a:gd name="connsiteY0" fmla="*/ 62 h 10018"/>
                <a:gd name="connsiteX1" fmla="*/ 0 w 11729"/>
                <a:gd name="connsiteY1" fmla="*/ 0 h 10018"/>
                <a:gd name="connsiteX2" fmla="*/ 7017 w 11729"/>
                <a:gd name="connsiteY2" fmla="*/ 10017 h 10018"/>
                <a:gd name="connsiteX3" fmla="*/ 11729 w 11729"/>
                <a:gd name="connsiteY3" fmla="*/ 10018 h 10018"/>
                <a:gd name="connsiteX4" fmla="*/ 9785 w 11729"/>
                <a:gd name="connsiteY4" fmla="*/ 62 h 10018"/>
                <a:gd name="connsiteX0" fmla="*/ 9772 w 11729"/>
                <a:gd name="connsiteY0" fmla="*/ 5 h 10018"/>
                <a:gd name="connsiteX1" fmla="*/ 0 w 11729"/>
                <a:gd name="connsiteY1" fmla="*/ 0 h 10018"/>
                <a:gd name="connsiteX2" fmla="*/ 7017 w 11729"/>
                <a:gd name="connsiteY2" fmla="*/ 10017 h 10018"/>
                <a:gd name="connsiteX3" fmla="*/ 11729 w 11729"/>
                <a:gd name="connsiteY3" fmla="*/ 10018 h 10018"/>
                <a:gd name="connsiteX4" fmla="*/ 9772 w 11729"/>
                <a:gd name="connsiteY4" fmla="*/ 5 h 10018"/>
                <a:gd name="connsiteX0" fmla="*/ 9772 w 11729"/>
                <a:gd name="connsiteY0" fmla="*/ 5 h 10018"/>
                <a:gd name="connsiteX1" fmla="*/ 0 w 11729"/>
                <a:gd name="connsiteY1" fmla="*/ 0 h 10018"/>
                <a:gd name="connsiteX2" fmla="*/ 1064 w 11729"/>
                <a:gd name="connsiteY2" fmla="*/ 1494 h 10018"/>
                <a:gd name="connsiteX3" fmla="*/ 7017 w 11729"/>
                <a:gd name="connsiteY3" fmla="*/ 10017 h 10018"/>
                <a:gd name="connsiteX4" fmla="*/ 11729 w 11729"/>
                <a:gd name="connsiteY4" fmla="*/ 10018 h 10018"/>
                <a:gd name="connsiteX5" fmla="*/ 9772 w 11729"/>
                <a:gd name="connsiteY5" fmla="*/ 5 h 10018"/>
                <a:gd name="connsiteX0" fmla="*/ 9791 w 11748"/>
                <a:gd name="connsiteY0" fmla="*/ 5 h 10018"/>
                <a:gd name="connsiteX1" fmla="*/ 19 w 11748"/>
                <a:gd name="connsiteY1" fmla="*/ 0 h 10018"/>
                <a:gd name="connsiteX2" fmla="*/ 0 w 11748"/>
                <a:gd name="connsiteY2" fmla="*/ 2481 h 10018"/>
                <a:gd name="connsiteX3" fmla="*/ 7036 w 11748"/>
                <a:gd name="connsiteY3" fmla="*/ 10017 h 10018"/>
                <a:gd name="connsiteX4" fmla="*/ 11748 w 11748"/>
                <a:gd name="connsiteY4" fmla="*/ 10018 h 10018"/>
                <a:gd name="connsiteX5" fmla="*/ 9791 w 11748"/>
                <a:gd name="connsiteY5" fmla="*/ 5 h 10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748" h="10018">
                  <a:moveTo>
                    <a:pt x="9791" y="5"/>
                  </a:moveTo>
                  <a:lnTo>
                    <a:pt x="19" y="0"/>
                  </a:lnTo>
                  <a:cubicBezTo>
                    <a:pt x="13" y="827"/>
                    <a:pt x="6" y="1654"/>
                    <a:pt x="0" y="2481"/>
                  </a:cubicBezTo>
                  <a:lnTo>
                    <a:pt x="7036" y="10017"/>
                  </a:lnTo>
                  <a:lnTo>
                    <a:pt x="11748" y="10018"/>
                  </a:lnTo>
                  <a:lnTo>
                    <a:pt x="9791" y="5"/>
                  </a:lnTo>
                  <a:close/>
                </a:path>
              </a:pathLst>
            </a:custGeom>
            <a:gradFill>
              <a:gsLst>
                <a:gs pos="100000">
                  <a:schemeClr val="accent3">
                    <a:alpha val="17000"/>
                  </a:schemeClr>
                </a:gs>
                <a:gs pos="38000">
                  <a:schemeClr val="accent2">
                    <a:alpha val="18000"/>
                  </a:schemeClr>
                </a:gs>
              </a:gsLst>
              <a:lin ang="180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grpSp>
      <p:sp>
        <p:nvSpPr>
          <p:cNvPr id="2" name="Title 1"/>
          <p:cNvSpPr>
            <a:spLocks noGrp="1"/>
          </p:cNvSpPr>
          <p:nvPr>
            <p:ph type="title"/>
          </p:nvPr>
        </p:nvSpPr>
        <p:spPr>
          <a:xfrm>
            <a:off x="411480" y="457200"/>
            <a:ext cx="3483864" cy="1600200"/>
          </a:xfrm>
        </p:spPr>
        <p:txBody>
          <a:bodyPr anchor="b">
            <a:noAutofit/>
          </a:bodyPr>
          <a:lstStyle>
            <a:lvl1pPr>
              <a:defRPr sz="3300">
                <a:solidFill>
                  <a:schemeClr val="bg2"/>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5183188" y="457200"/>
            <a:ext cx="6172200" cy="5713358"/>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smtClean="0"/>
              <a:t>Click icon to add picture</a:t>
            </a:r>
            <a:endParaRPr lang="en-US" dirty="0"/>
          </a:p>
        </p:txBody>
      </p:sp>
      <p:sp>
        <p:nvSpPr>
          <p:cNvPr id="4" name="Text Placeholder 3"/>
          <p:cNvSpPr>
            <a:spLocks noGrp="1"/>
          </p:cNvSpPr>
          <p:nvPr>
            <p:ph type="body" sz="half" idx="2"/>
          </p:nvPr>
        </p:nvSpPr>
        <p:spPr>
          <a:xfrm>
            <a:off x="411480" y="2514184"/>
            <a:ext cx="3703320" cy="3658016"/>
          </a:xfrm>
        </p:spPr>
        <p:txBody>
          <a:bodyPr>
            <a:normAutofit/>
          </a:bodyPr>
          <a:lstStyle>
            <a:lvl1pPr marL="0" indent="0">
              <a:buNone/>
              <a:defRPr sz="1050" b="0">
                <a:solidFill>
                  <a:schemeClr val="bg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B9B2FCB-C11A-4802-BD41-706E7FB0CA27}" type="datetime1">
              <a:rPr lang="en-US" smtClean="0"/>
              <a:pPr/>
              <a:t>5/25/2016</a:t>
            </a:fld>
            <a:endParaRPr lang="en-US" dirty="0"/>
          </a:p>
        </p:txBody>
      </p:sp>
      <p:sp>
        <p:nvSpPr>
          <p:cNvPr id="6" name="Footer Placeholder 5"/>
          <p:cNvSpPr>
            <a:spLocks noGrp="1"/>
          </p:cNvSpPr>
          <p:nvPr>
            <p:ph type="ftr" sz="quarter" idx="11"/>
          </p:nvPr>
        </p:nvSpPr>
        <p:spPr/>
        <p:txBody>
          <a:bodyPr/>
          <a:lstStyle/>
          <a:p>
            <a:r>
              <a:rPr lang="en-US" smtClean="0"/>
              <a:t>Copyright 2012 John Wiley &amp; Sons, Inc.</a:t>
            </a:r>
            <a:endParaRPr lang="en-US" dirty="0"/>
          </a:p>
        </p:txBody>
      </p:sp>
      <p:sp>
        <p:nvSpPr>
          <p:cNvPr id="7" name="Slide Number Placeholder 6"/>
          <p:cNvSpPr>
            <a:spLocks noGrp="1"/>
          </p:cNvSpPr>
          <p:nvPr>
            <p:ph type="sldNum" sz="quarter" idx="12"/>
          </p:nvPr>
        </p:nvSpPr>
        <p:spPr/>
        <p:txBody>
          <a:bodyPr/>
          <a:lstStyle>
            <a:lvl1pPr>
              <a:defRPr>
                <a:solidFill>
                  <a:schemeClr val="accent1"/>
                </a:solidFill>
              </a:defRPr>
            </a:lvl1pPr>
          </a:lstStyle>
          <a:p>
            <a:fld id="{4C0BDC54-7FBA-410E-843C-F866E66B0366}" type="slidenum">
              <a:rPr lang="en-US" smtClean="0"/>
              <a:pPr/>
              <a:t>‹#›</a:t>
            </a:fld>
            <a:endParaRPr lang="en-US" dirty="0"/>
          </a:p>
        </p:txBody>
      </p:sp>
    </p:spTree>
    <p:extLst>
      <p:ext uri="{BB962C8B-B14F-4D97-AF65-F5344CB8AC3E}">
        <p14:creationId xmlns:p14="http://schemas.microsoft.com/office/powerpoint/2010/main" val="3857295637"/>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Closing Slide">
    <p:bg>
      <p:bgPr>
        <a:gradFill>
          <a:gsLst>
            <a:gs pos="100000">
              <a:schemeClr val="accent3"/>
            </a:gs>
            <a:gs pos="0">
              <a:schemeClr val="accent1"/>
            </a:gs>
          </a:gsLst>
          <a:lin ang="1440000" scaled="0"/>
        </a:gradFill>
        <a:effectLst/>
      </p:bgPr>
    </p:bg>
    <p:spTree>
      <p:nvGrpSpPr>
        <p:cNvPr id="1" name=""/>
        <p:cNvGrpSpPr/>
        <p:nvPr/>
      </p:nvGrpSpPr>
      <p:grpSpPr>
        <a:xfrm>
          <a:off x="0" y="0"/>
          <a:ext cx="0" cy="0"/>
          <a:chOff x="0" y="0"/>
          <a:chExt cx="0" cy="0"/>
        </a:xfrm>
      </p:grpSpPr>
      <p:grpSp>
        <p:nvGrpSpPr>
          <p:cNvPr id="26" name="Group 25"/>
          <p:cNvGrpSpPr/>
          <p:nvPr/>
        </p:nvGrpSpPr>
        <p:grpSpPr>
          <a:xfrm>
            <a:off x="-1" y="2"/>
            <a:ext cx="12192001" cy="6858639"/>
            <a:chOff x="-1" y="-1"/>
            <a:chExt cx="12192001" cy="6858639"/>
          </a:xfrm>
        </p:grpSpPr>
        <p:sp>
          <p:nvSpPr>
            <p:cNvPr id="24" name="Freeform 19"/>
            <p:cNvSpPr>
              <a:spLocks/>
            </p:cNvSpPr>
            <p:nvPr/>
          </p:nvSpPr>
          <p:spPr bwMode="auto">
            <a:xfrm>
              <a:off x="831769" y="-1"/>
              <a:ext cx="10777861" cy="6858639"/>
            </a:xfrm>
            <a:custGeom>
              <a:avLst/>
              <a:gdLst>
                <a:gd name="T0" fmla="*/ 3840 w 8030"/>
                <a:gd name="T1" fmla="*/ 0 h 5110"/>
                <a:gd name="T2" fmla="*/ 0 w 8030"/>
                <a:gd name="T3" fmla="*/ 0 h 5110"/>
                <a:gd name="T4" fmla="*/ 6337 w 8030"/>
                <a:gd name="T5" fmla="*/ 5110 h 5110"/>
                <a:gd name="T6" fmla="*/ 8030 w 8030"/>
                <a:gd name="T7" fmla="*/ 5110 h 5110"/>
                <a:gd name="T8" fmla="*/ 3840 w 8030"/>
                <a:gd name="T9" fmla="*/ 0 h 5110"/>
              </a:gdLst>
              <a:ahLst/>
              <a:cxnLst>
                <a:cxn ang="0">
                  <a:pos x="T0" y="T1"/>
                </a:cxn>
                <a:cxn ang="0">
                  <a:pos x="T2" y="T3"/>
                </a:cxn>
                <a:cxn ang="0">
                  <a:pos x="T4" y="T5"/>
                </a:cxn>
                <a:cxn ang="0">
                  <a:pos x="T6" y="T7"/>
                </a:cxn>
                <a:cxn ang="0">
                  <a:pos x="T8" y="T9"/>
                </a:cxn>
              </a:cxnLst>
              <a:rect l="0" t="0" r="r" b="b"/>
              <a:pathLst>
                <a:path w="8030" h="5110">
                  <a:moveTo>
                    <a:pt x="3840" y="0"/>
                  </a:moveTo>
                  <a:lnTo>
                    <a:pt x="0" y="0"/>
                  </a:lnTo>
                  <a:lnTo>
                    <a:pt x="6337" y="5110"/>
                  </a:lnTo>
                  <a:lnTo>
                    <a:pt x="8030" y="5110"/>
                  </a:lnTo>
                  <a:lnTo>
                    <a:pt x="3840" y="0"/>
                  </a:lnTo>
                  <a:close/>
                </a:path>
              </a:pathLst>
            </a:custGeom>
            <a:gradFill>
              <a:gsLst>
                <a:gs pos="100000">
                  <a:schemeClr val="accent3">
                    <a:lumMod val="50000"/>
                    <a:alpha val="20000"/>
                  </a:schemeClr>
                </a:gs>
                <a:gs pos="0">
                  <a:schemeClr val="accent2">
                    <a:alpha val="25000"/>
                  </a:schemeClr>
                </a:gs>
              </a:gsLst>
              <a:lin ang="0" scaled="0"/>
            </a:gradFill>
            <a:ln>
              <a:noFill/>
            </a:ln>
          </p:spPr>
          <p:txBody>
            <a:bodyPr vert="horz" wrap="square" lIns="91440" tIns="45720" rIns="91440" bIns="45720" numCol="1" anchor="t" anchorCtr="0" compatLnSpc="1">
              <a:prstTxWarp prst="textNoShape">
                <a:avLst/>
              </a:prstTxWarp>
            </a:bodyPr>
            <a:lstStyle/>
            <a:p>
              <a:endParaRPr lang="en-US" sz="1350" dirty="0"/>
            </a:p>
          </p:txBody>
        </p:sp>
        <p:sp>
          <p:nvSpPr>
            <p:cNvPr id="19" name="Freeform 14"/>
            <p:cNvSpPr>
              <a:spLocks/>
            </p:cNvSpPr>
            <p:nvPr/>
          </p:nvSpPr>
          <p:spPr bwMode="auto">
            <a:xfrm>
              <a:off x="347084" y="-1"/>
              <a:ext cx="10318828" cy="6858639"/>
            </a:xfrm>
            <a:custGeom>
              <a:avLst/>
              <a:gdLst>
                <a:gd name="T0" fmla="*/ 7688 w 7688"/>
                <a:gd name="T1" fmla="*/ 0 h 5110"/>
                <a:gd name="T2" fmla="*/ 5495 w 7688"/>
                <a:gd name="T3" fmla="*/ 0 h 5110"/>
                <a:gd name="T4" fmla="*/ 0 w 7688"/>
                <a:gd name="T5" fmla="*/ 5110 h 5110"/>
                <a:gd name="T6" fmla="*/ 5050 w 7688"/>
                <a:gd name="T7" fmla="*/ 5110 h 5110"/>
                <a:gd name="T8" fmla="*/ 7495 w 7688"/>
                <a:gd name="T9" fmla="*/ 376 h 5110"/>
                <a:gd name="T10" fmla="*/ 7688 w 7688"/>
                <a:gd name="T11" fmla="*/ 0 h 5110"/>
              </a:gdLst>
              <a:ahLst/>
              <a:cxnLst>
                <a:cxn ang="0">
                  <a:pos x="T0" y="T1"/>
                </a:cxn>
                <a:cxn ang="0">
                  <a:pos x="T2" y="T3"/>
                </a:cxn>
                <a:cxn ang="0">
                  <a:pos x="T4" y="T5"/>
                </a:cxn>
                <a:cxn ang="0">
                  <a:pos x="T6" y="T7"/>
                </a:cxn>
                <a:cxn ang="0">
                  <a:pos x="T8" y="T9"/>
                </a:cxn>
                <a:cxn ang="0">
                  <a:pos x="T10" y="T11"/>
                </a:cxn>
              </a:cxnLst>
              <a:rect l="0" t="0" r="r" b="b"/>
              <a:pathLst>
                <a:path w="7688" h="5110">
                  <a:moveTo>
                    <a:pt x="7688" y="0"/>
                  </a:moveTo>
                  <a:lnTo>
                    <a:pt x="5495" y="0"/>
                  </a:lnTo>
                  <a:lnTo>
                    <a:pt x="0" y="5110"/>
                  </a:lnTo>
                  <a:lnTo>
                    <a:pt x="5050" y="5110"/>
                  </a:lnTo>
                  <a:lnTo>
                    <a:pt x="7495" y="376"/>
                  </a:lnTo>
                  <a:lnTo>
                    <a:pt x="7688" y="0"/>
                  </a:lnTo>
                  <a:close/>
                </a:path>
              </a:pathLst>
            </a:custGeom>
            <a:gradFill>
              <a:gsLst>
                <a:gs pos="100000">
                  <a:schemeClr val="accent1">
                    <a:lumMod val="75000"/>
                    <a:alpha val="30000"/>
                  </a:schemeClr>
                </a:gs>
                <a:gs pos="0">
                  <a:schemeClr val="accent2">
                    <a:alpha val="20000"/>
                  </a:schemeClr>
                </a:gs>
              </a:gsLst>
              <a:lin ang="1980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sp>
          <p:nvSpPr>
            <p:cNvPr id="14" name="Freeform 9"/>
            <p:cNvSpPr>
              <a:spLocks/>
            </p:cNvSpPr>
            <p:nvPr/>
          </p:nvSpPr>
          <p:spPr bwMode="auto">
            <a:xfrm>
              <a:off x="-1" y="398050"/>
              <a:ext cx="12192001" cy="5753528"/>
            </a:xfrm>
            <a:custGeom>
              <a:avLst/>
              <a:gdLst>
                <a:gd name="T0" fmla="*/ 0 w 9078"/>
                <a:gd name="T1" fmla="*/ 0 h 4284"/>
                <a:gd name="T2" fmla="*/ 0 w 9078"/>
                <a:gd name="T3" fmla="*/ 3607 h 4284"/>
                <a:gd name="T4" fmla="*/ 9078 w 9078"/>
                <a:gd name="T5" fmla="*/ 4284 h 4284"/>
                <a:gd name="T6" fmla="*/ 9078 w 9078"/>
                <a:gd name="T7" fmla="*/ 2703 h 4284"/>
                <a:gd name="T8" fmla="*/ 0 w 9078"/>
                <a:gd name="T9" fmla="*/ 0 h 4284"/>
              </a:gdLst>
              <a:ahLst/>
              <a:cxnLst>
                <a:cxn ang="0">
                  <a:pos x="T0" y="T1"/>
                </a:cxn>
                <a:cxn ang="0">
                  <a:pos x="T2" y="T3"/>
                </a:cxn>
                <a:cxn ang="0">
                  <a:pos x="T4" y="T5"/>
                </a:cxn>
                <a:cxn ang="0">
                  <a:pos x="T6" y="T7"/>
                </a:cxn>
                <a:cxn ang="0">
                  <a:pos x="T8" y="T9"/>
                </a:cxn>
              </a:cxnLst>
              <a:rect l="0" t="0" r="r" b="b"/>
              <a:pathLst>
                <a:path w="9078" h="4284">
                  <a:moveTo>
                    <a:pt x="0" y="0"/>
                  </a:moveTo>
                  <a:lnTo>
                    <a:pt x="0" y="3607"/>
                  </a:lnTo>
                  <a:lnTo>
                    <a:pt x="9078" y="4284"/>
                  </a:lnTo>
                  <a:lnTo>
                    <a:pt x="9078" y="2703"/>
                  </a:lnTo>
                  <a:lnTo>
                    <a:pt x="0" y="0"/>
                  </a:lnTo>
                  <a:close/>
                </a:path>
              </a:pathLst>
            </a:custGeom>
            <a:gradFill>
              <a:gsLst>
                <a:gs pos="51800">
                  <a:schemeClr val="accent3">
                    <a:alpha val="30000"/>
                  </a:schemeClr>
                </a:gs>
                <a:gs pos="100000">
                  <a:schemeClr val="accent2">
                    <a:alpha val="10000"/>
                  </a:schemeClr>
                </a:gs>
                <a:gs pos="0">
                  <a:schemeClr val="accent2">
                    <a:alpha val="20000"/>
                  </a:schemeClr>
                </a:gs>
              </a:gsLst>
              <a:lin ang="66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sp>
          <p:nvSpPr>
            <p:cNvPr id="10" name="Freeform 5"/>
            <p:cNvSpPr>
              <a:spLocks/>
            </p:cNvSpPr>
            <p:nvPr/>
          </p:nvSpPr>
          <p:spPr bwMode="auto">
            <a:xfrm>
              <a:off x="1447222" y="475725"/>
              <a:ext cx="10744778" cy="6382913"/>
            </a:xfrm>
            <a:custGeom>
              <a:avLst/>
              <a:gdLst>
                <a:gd name="T0" fmla="*/ 7968 w 7968"/>
                <a:gd name="T1" fmla="*/ 0 h 4740"/>
                <a:gd name="T2" fmla="*/ 0 w 7968"/>
                <a:gd name="T3" fmla="*/ 4731 h 4740"/>
                <a:gd name="T4" fmla="*/ 5164 w 7968"/>
                <a:gd name="T5" fmla="*/ 4740 h 4740"/>
                <a:gd name="T6" fmla="*/ 7968 w 7968"/>
                <a:gd name="T7" fmla="*/ 1580 h 4740"/>
                <a:gd name="T8" fmla="*/ 7968 w 7968"/>
                <a:gd name="T9" fmla="*/ 0 h 4740"/>
                <a:gd name="connsiteX0" fmla="*/ 10015 w 10015"/>
                <a:gd name="connsiteY0" fmla="*/ 0 h 10001"/>
                <a:gd name="connsiteX1" fmla="*/ 0 w 10015"/>
                <a:gd name="connsiteY1" fmla="*/ 10001 h 10001"/>
                <a:gd name="connsiteX2" fmla="*/ 6496 w 10015"/>
                <a:gd name="connsiteY2" fmla="*/ 10000 h 10001"/>
                <a:gd name="connsiteX3" fmla="*/ 10015 w 10015"/>
                <a:gd name="connsiteY3" fmla="*/ 3333 h 10001"/>
                <a:gd name="connsiteX4" fmla="*/ 10015 w 10015"/>
                <a:gd name="connsiteY4" fmla="*/ 0 h 100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15" h="10001">
                  <a:moveTo>
                    <a:pt x="10015" y="0"/>
                  </a:moveTo>
                  <a:lnTo>
                    <a:pt x="0" y="10001"/>
                  </a:lnTo>
                  <a:lnTo>
                    <a:pt x="6496" y="10000"/>
                  </a:lnTo>
                  <a:lnTo>
                    <a:pt x="10015" y="3333"/>
                  </a:lnTo>
                  <a:lnTo>
                    <a:pt x="10015" y="0"/>
                  </a:lnTo>
                  <a:close/>
                </a:path>
              </a:pathLst>
            </a:custGeom>
            <a:gradFill>
              <a:gsLst>
                <a:gs pos="100000">
                  <a:schemeClr val="accent2">
                    <a:alpha val="10000"/>
                  </a:schemeClr>
                </a:gs>
                <a:gs pos="0">
                  <a:schemeClr val="accent2">
                    <a:alpha val="10000"/>
                  </a:schemeClr>
                </a:gs>
              </a:gsLst>
              <a:lin ang="144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grpSp>
      <p:grpSp>
        <p:nvGrpSpPr>
          <p:cNvPr id="29" name="Group 28" descr="abstract background design"/>
          <p:cNvGrpSpPr/>
          <p:nvPr/>
        </p:nvGrpSpPr>
        <p:grpSpPr>
          <a:xfrm>
            <a:off x="4762" y="0"/>
            <a:ext cx="12201527" cy="6858638"/>
            <a:chOff x="0" y="618575"/>
            <a:chExt cx="12201526" cy="6858638"/>
          </a:xfrm>
        </p:grpSpPr>
        <p:sp>
          <p:nvSpPr>
            <p:cNvPr id="27" name="Rectangle 26"/>
            <p:cNvSpPr/>
            <p:nvPr/>
          </p:nvSpPr>
          <p:spPr>
            <a:xfrm>
              <a:off x="0" y="618575"/>
              <a:ext cx="12192000" cy="6858638"/>
            </a:xfrm>
            <a:prstGeom prst="rect">
              <a:avLst/>
            </a:prstGeom>
            <a:gradFill>
              <a:gsLst>
                <a:gs pos="100000">
                  <a:schemeClr val="accent3">
                    <a:alpha val="0"/>
                  </a:schemeClr>
                </a:gs>
                <a:gs pos="0">
                  <a:schemeClr val="accent2">
                    <a:alpha val="5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8" name="Rectangle 27"/>
            <p:cNvSpPr/>
            <p:nvPr/>
          </p:nvSpPr>
          <p:spPr>
            <a:xfrm>
              <a:off x="9526" y="618894"/>
              <a:ext cx="12192000" cy="6858001"/>
            </a:xfrm>
            <a:prstGeom prst="rect">
              <a:avLst/>
            </a:prstGeom>
            <a:gradFill>
              <a:gsLst>
                <a:gs pos="67000">
                  <a:schemeClr val="accent3">
                    <a:alpha val="0"/>
                  </a:schemeClr>
                </a:gs>
                <a:gs pos="0">
                  <a:schemeClr val="accent2">
                    <a:alpha val="20000"/>
                  </a:scheme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sp>
        <p:nvSpPr>
          <p:cNvPr id="4" name="Date Placeholder 3"/>
          <p:cNvSpPr>
            <a:spLocks noGrp="1"/>
          </p:cNvSpPr>
          <p:nvPr>
            <p:ph type="dt" sz="half" idx="10"/>
          </p:nvPr>
        </p:nvSpPr>
        <p:spPr/>
        <p:txBody>
          <a:bodyPr/>
          <a:lstStyle/>
          <a:p>
            <a:fld id="{85B4CCE7-FB20-49BD-8561-3AAF5A5DDC49}" type="datetime1">
              <a:rPr lang="en-US" smtClean="0"/>
              <a:pPr/>
              <a:t>5/25/2016</a:t>
            </a:fld>
            <a:endParaRPr lang="en-US" dirty="0"/>
          </a:p>
        </p:txBody>
      </p:sp>
      <p:sp>
        <p:nvSpPr>
          <p:cNvPr id="5" name="Footer Placeholder 4"/>
          <p:cNvSpPr>
            <a:spLocks noGrp="1"/>
          </p:cNvSpPr>
          <p:nvPr>
            <p:ph type="ftr" sz="quarter" idx="11"/>
          </p:nvPr>
        </p:nvSpPr>
        <p:spPr/>
        <p:txBody>
          <a:bodyPr/>
          <a:lstStyle>
            <a:lvl1pPr>
              <a:defRPr>
                <a:solidFill>
                  <a:schemeClr val="tx2"/>
                </a:solidFill>
              </a:defRPr>
            </a:lvl1pPr>
          </a:lstStyle>
          <a:p>
            <a:r>
              <a:rPr lang="en-US" smtClean="0"/>
              <a:t>Copyright 2012 John Wiley &amp; Sons, Inc.</a:t>
            </a:r>
            <a:endParaRPr lang="en-US" dirty="0"/>
          </a:p>
        </p:txBody>
      </p:sp>
      <p:sp>
        <p:nvSpPr>
          <p:cNvPr id="15" name="Freeform 10"/>
          <p:cNvSpPr>
            <a:spLocks/>
          </p:cNvSpPr>
          <p:nvPr/>
        </p:nvSpPr>
        <p:spPr bwMode="auto">
          <a:xfrm>
            <a:off x="-1109664" y="28575"/>
            <a:ext cx="14411327" cy="6800850"/>
          </a:xfrm>
          <a:custGeom>
            <a:avLst/>
            <a:gdLst>
              <a:gd name="T0" fmla="*/ 0 w 9078"/>
              <a:gd name="T1" fmla="*/ 0 h 4284"/>
              <a:gd name="T2" fmla="*/ 0 w 9078"/>
              <a:gd name="T3" fmla="*/ 3607 h 4284"/>
              <a:gd name="T4" fmla="*/ 9078 w 9078"/>
              <a:gd name="T5" fmla="*/ 4284 h 4284"/>
              <a:gd name="T6" fmla="*/ 9078 w 9078"/>
              <a:gd name="T7" fmla="*/ 2703 h 4284"/>
              <a:gd name="T8" fmla="*/ 0 w 9078"/>
              <a:gd name="T9" fmla="*/ 0 h 4284"/>
            </a:gdLst>
            <a:ahLst/>
            <a:cxnLst>
              <a:cxn ang="0">
                <a:pos x="T0" y="T1"/>
              </a:cxn>
              <a:cxn ang="0">
                <a:pos x="T2" y="T3"/>
              </a:cxn>
              <a:cxn ang="0">
                <a:pos x="T4" y="T5"/>
              </a:cxn>
              <a:cxn ang="0">
                <a:pos x="T6" y="T7"/>
              </a:cxn>
              <a:cxn ang="0">
                <a:pos x="T8" y="T9"/>
              </a:cxn>
            </a:cxnLst>
            <a:rect l="0" t="0" r="r" b="b"/>
            <a:pathLst>
              <a:path w="9078" h="4284">
                <a:moveTo>
                  <a:pt x="0" y="0"/>
                </a:moveTo>
                <a:lnTo>
                  <a:pt x="0" y="3607"/>
                </a:lnTo>
                <a:lnTo>
                  <a:pt x="9078" y="4284"/>
                </a:lnTo>
                <a:lnTo>
                  <a:pt x="9078" y="2703"/>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p>
        </p:txBody>
      </p:sp>
      <p:sp>
        <p:nvSpPr>
          <p:cNvPr id="20" name="Freeform 15"/>
          <p:cNvSpPr>
            <a:spLocks/>
          </p:cNvSpPr>
          <p:nvPr/>
        </p:nvSpPr>
        <p:spPr bwMode="auto">
          <a:xfrm>
            <a:off x="-3174" y="-627063"/>
            <a:ext cx="12204700" cy="8112126"/>
          </a:xfrm>
          <a:custGeom>
            <a:avLst/>
            <a:gdLst>
              <a:gd name="T0" fmla="*/ 7688 w 7688"/>
              <a:gd name="T1" fmla="*/ 0 h 5110"/>
              <a:gd name="T2" fmla="*/ 5495 w 7688"/>
              <a:gd name="T3" fmla="*/ 0 h 5110"/>
              <a:gd name="T4" fmla="*/ 0 w 7688"/>
              <a:gd name="T5" fmla="*/ 5110 h 5110"/>
              <a:gd name="T6" fmla="*/ 5050 w 7688"/>
              <a:gd name="T7" fmla="*/ 5110 h 5110"/>
              <a:gd name="T8" fmla="*/ 7495 w 7688"/>
              <a:gd name="T9" fmla="*/ 376 h 5110"/>
              <a:gd name="T10" fmla="*/ 7688 w 7688"/>
              <a:gd name="T11" fmla="*/ 0 h 5110"/>
            </a:gdLst>
            <a:ahLst/>
            <a:cxnLst>
              <a:cxn ang="0">
                <a:pos x="T0" y="T1"/>
              </a:cxn>
              <a:cxn ang="0">
                <a:pos x="T2" y="T3"/>
              </a:cxn>
              <a:cxn ang="0">
                <a:pos x="T4" y="T5"/>
              </a:cxn>
              <a:cxn ang="0">
                <a:pos x="T6" y="T7"/>
              </a:cxn>
              <a:cxn ang="0">
                <a:pos x="T8" y="T9"/>
              </a:cxn>
              <a:cxn ang="0">
                <a:pos x="T10" y="T11"/>
              </a:cxn>
            </a:cxnLst>
            <a:rect l="0" t="0" r="r" b="b"/>
            <a:pathLst>
              <a:path w="7688" h="5110">
                <a:moveTo>
                  <a:pt x="7688" y="0"/>
                </a:moveTo>
                <a:lnTo>
                  <a:pt x="5495" y="0"/>
                </a:lnTo>
                <a:lnTo>
                  <a:pt x="0" y="5110"/>
                </a:lnTo>
                <a:lnTo>
                  <a:pt x="5050" y="5110"/>
                </a:lnTo>
                <a:lnTo>
                  <a:pt x="7495" y="376"/>
                </a:lnTo>
                <a:lnTo>
                  <a:pt x="768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p>
        </p:txBody>
      </p:sp>
      <p:pic>
        <p:nvPicPr>
          <p:cNvPr id="7" name="Picture 6" descr="photo of man sitting on an outdoor bench, using a tablet"/>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1" y="430"/>
            <a:ext cx="8876191" cy="6857143"/>
          </a:xfrm>
          <a:prstGeom prst="rect">
            <a:avLst/>
          </a:prstGeom>
        </p:spPr>
      </p:pic>
      <p:sp>
        <p:nvSpPr>
          <p:cNvPr id="23" name="Freeform 5" descr="Callout shape"/>
          <p:cNvSpPr>
            <a:spLocks/>
          </p:cNvSpPr>
          <p:nvPr/>
        </p:nvSpPr>
        <p:spPr bwMode="auto">
          <a:xfrm>
            <a:off x="6778677" y="356679"/>
            <a:ext cx="4956048" cy="3008376"/>
          </a:xfrm>
          <a:custGeom>
            <a:avLst/>
            <a:gdLst>
              <a:gd name="T0" fmla="*/ 0 w 4338"/>
              <a:gd name="T1" fmla="*/ 0 h 2582"/>
              <a:gd name="T2" fmla="*/ 0 w 4338"/>
              <a:gd name="T3" fmla="*/ 2353 h 2582"/>
              <a:gd name="T4" fmla="*/ 921 w 4338"/>
              <a:gd name="T5" fmla="*/ 2353 h 2582"/>
              <a:gd name="T6" fmla="*/ 1101 w 4338"/>
              <a:gd name="T7" fmla="*/ 2582 h 2582"/>
              <a:gd name="T8" fmla="*/ 1278 w 4338"/>
              <a:gd name="T9" fmla="*/ 2353 h 2582"/>
              <a:gd name="T10" fmla="*/ 4338 w 4338"/>
              <a:gd name="T11" fmla="*/ 2353 h 2582"/>
              <a:gd name="T12" fmla="*/ 4338 w 4338"/>
              <a:gd name="T13" fmla="*/ 0 h 2582"/>
              <a:gd name="T14" fmla="*/ 0 w 4338"/>
              <a:gd name="T15" fmla="*/ 0 h 258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38" h="2582">
                <a:moveTo>
                  <a:pt x="0" y="0"/>
                </a:moveTo>
                <a:lnTo>
                  <a:pt x="0" y="2353"/>
                </a:lnTo>
                <a:lnTo>
                  <a:pt x="921" y="2353"/>
                </a:lnTo>
                <a:lnTo>
                  <a:pt x="1101" y="2582"/>
                </a:lnTo>
                <a:lnTo>
                  <a:pt x="1278" y="2353"/>
                </a:lnTo>
                <a:lnTo>
                  <a:pt x="4338" y="2353"/>
                </a:lnTo>
                <a:lnTo>
                  <a:pt x="4338" y="0"/>
                </a:lnTo>
                <a:lnTo>
                  <a:pt x="0" y="0"/>
                </a:lnTo>
                <a:close/>
              </a:path>
            </a:pathLst>
          </a:custGeom>
          <a:solidFill>
            <a:srgbClr val="FDF6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p>
        </p:txBody>
      </p:sp>
      <p:sp>
        <p:nvSpPr>
          <p:cNvPr id="2" name="Title 1"/>
          <p:cNvSpPr>
            <a:spLocks noGrp="1"/>
          </p:cNvSpPr>
          <p:nvPr>
            <p:ph type="ctrTitle"/>
          </p:nvPr>
        </p:nvSpPr>
        <p:spPr>
          <a:xfrm>
            <a:off x="6945060" y="1382352"/>
            <a:ext cx="4279435" cy="683787"/>
          </a:xfrm>
        </p:spPr>
        <p:txBody>
          <a:bodyPr anchor="b">
            <a:normAutofit/>
          </a:bodyPr>
          <a:lstStyle>
            <a:lvl1pPr algn="l">
              <a:defRPr sz="1500">
                <a:solidFill>
                  <a:schemeClr val="accent1"/>
                </a:solidFill>
                <a:latin typeface="+mj-lt"/>
              </a:defRPr>
            </a:lvl1pPr>
          </a:lstStyle>
          <a:p>
            <a:r>
              <a:rPr lang="en-US" smtClean="0"/>
              <a:t>Click to edit Master title style</a:t>
            </a:r>
            <a:endParaRPr lang="en-US" dirty="0"/>
          </a:p>
        </p:txBody>
      </p:sp>
      <p:sp>
        <p:nvSpPr>
          <p:cNvPr id="34" name="Text Placeholder 33"/>
          <p:cNvSpPr>
            <a:spLocks noGrp="1"/>
          </p:cNvSpPr>
          <p:nvPr>
            <p:ph type="body" sz="quarter" idx="13" hasCustomPrompt="1"/>
          </p:nvPr>
        </p:nvSpPr>
        <p:spPr>
          <a:xfrm>
            <a:off x="7781983" y="2067297"/>
            <a:ext cx="3549389" cy="955667"/>
          </a:xfrm>
        </p:spPr>
        <p:txBody>
          <a:bodyPr vert="horz" lIns="91440" tIns="45720" rIns="91440" bIns="45720" rtlCol="0" anchor="b">
            <a:noAutofit/>
          </a:bodyPr>
          <a:lstStyle>
            <a:lvl1pPr>
              <a:defRPr lang="en-US" sz="3825" smtClean="0">
                <a:solidFill>
                  <a:schemeClr val="accent1"/>
                </a:solidFill>
                <a:latin typeface="+mj-lt"/>
                <a:ea typeface="+mj-ea"/>
              </a:defRPr>
            </a:lvl1pPr>
            <a:lvl2pPr>
              <a:defRPr lang="en-US" sz="5100" smtClean="0">
                <a:solidFill>
                  <a:schemeClr val="accent1"/>
                </a:solidFill>
                <a:cs typeface="+mn-cs"/>
              </a:defRPr>
            </a:lvl2pPr>
            <a:lvl3pPr>
              <a:defRPr lang="en-US" sz="5100" smtClean="0">
                <a:solidFill>
                  <a:schemeClr val="accent1"/>
                </a:solidFill>
                <a:cs typeface="+mn-cs"/>
              </a:defRPr>
            </a:lvl3pPr>
            <a:lvl4pPr>
              <a:defRPr lang="en-US" sz="5100" smtClean="0">
                <a:solidFill>
                  <a:schemeClr val="accent1"/>
                </a:solidFill>
                <a:cs typeface="+mn-cs"/>
              </a:defRPr>
            </a:lvl4pPr>
            <a:lvl5pPr>
              <a:defRPr lang="en-US" sz="5100">
                <a:solidFill>
                  <a:schemeClr val="accent1"/>
                </a:solidFill>
                <a:cs typeface="+mn-cs"/>
              </a:defRPr>
            </a:lvl5pPr>
          </a:lstStyle>
          <a:p>
            <a:pPr lvl="0">
              <a:spcBef>
                <a:spcPct val="0"/>
              </a:spcBef>
            </a:pPr>
            <a:r>
              <a:rPr lang="en-US" dirty="0" smtClean="0"/>
              <a:t>Slide Title</a:t>
            </a:r>
            <a:endParaRPr lang="en-US" dirty="0"/>
          </a:p>
        </p:txBody>
      </p:sp>
      <p:sp>
        <p:nvSpPr>
          <p:cNvPr id="3" name="Subtitle 2"/>
          <p:cNvSpPr>
            <a:spLocks noGrp="1"/>
          </p:cNvSpPr>
          <p:nvPr>
            <p:ph type="subTitle" idx="1"/>
          </p:nvPr>
        </p:nvSpPr>
        <p:spPr>
          <a:xfrm>
            <a:off x="6904230" y="6209375"/>
            <a:ext cx="4994007" cy="336626"/>
          </a:xfrm>
        </p:spPr>
        <p:txBody>
          <a:bodyPr>
            <a:noAutofit/>
          </a:bodyPr>
          <a:lstStyle>
            <a:lvl1pPr marL="0" indent="0" algn="l">
              <a:buNone/>
              <a:defRPr sz="1350" b="0">
                <a:solidFill>
                  <a:schemeClr val="tx2"/>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dirty="0"/>
          </a:p>
        </p:txBody>
      </p:sp>
    </p:spTree>
    <p:extLst>
      <p:ext uri="{BB962C8B-B14F-4D97-AF65-F5344CB8AC3E}">
        <p14:creationId xmlns:p14="http://schemas.microsoft.com/office/powerpoint/2010/main" val="1288960570"/>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hf hdr="0" dt="0"/>
  <p:extLst mod="1">
    <p:ext uri="{DCECCB84-F9BA-43D5-87BE-67443E8EF086}">
      <p15:sldGuideLst xmlns:p15="http://schemas.microsoft.com/office/powerpoint/2012/main" xmlns="">
        <p15:guide id="1" orient="horz" pos="216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FF3AAA8-E96E-4162-BFAD-51C068318A5A}" type="datetime1">
              <a:rPr lang="en-US" smtClean="0"/>
              <a:pPr/>
              <a:t>5/25/2016</a:t>
            </a:fld>
            <a:endParaRPr lang="en-US" dirty="0"/>
          </a:p>
        </p:txBody>
      </p:sp>
      <p:sp>
        <p:nvSpPr>
          <p:cNvPr id="5" name="Footer Placeholder 4"/>
          <p:cNvSpPr>
            <a:spLocks noGrp="1"/>
          </p:cNvSpPr>
          <p:nvPr>
            <p:ph type="ftr" sz="quarter" idx="11"/>
          </p:nvPr>
        </p:nvSpPr>
        <p:spPr/>
        <p:txBody>
          <a:bodyPr/>
          <a:lstStyle/>
          <a:p>
            <a:r>
              <a:rPr lang="en-US" smtClean="0"/>
              <a:t>Copyright 2012 John Wiley &amp; Sons, Inc.</a:t>
            </a:r>
            <a:endParaRPr lang="en-US" dirty="0"/>
          </a:p>
        </p:txBody>
      </p:sp>
      <p:sp>
        <p:nvSpPr>
          <p:cNvPr id="6" name="Slide Number Placeholder 5"/>
          <p:cNvSpPr>
            <a:spLocks noGrp="1"/>
          </p:cNvSpPr>
          <p:nvPr>
            <p:ph type="sldNum" sz="quarter" idx="12"/>
          </p:nvPr>
        </p:nvSpPr>
        <p:spPr/>
        <p:txBody>
          <a:bodyPr/>
          <a:lstStyle/>
          <a:p>
            <a:fld id="{4C0BDC54-7FBA-410E-843C-F866E66B0366}" type="slidenum">
              <a:rPr lang="en-US" smtClean="0"/>
              <a:pPr/>
              <a:t>‹#›</a:t>
            </a:fld>
            <a:endParaRPr lang="en-US" dirty="0"/>
          </a:p>
        </p:txBody>
      </p:sp>
    </p:spTree>
    <p:extLst>
      <p:ext uri="{BB962C8B-B14F-4D97-AF65-F5344CB8AC3E}">
        <p14:creationId xmlns:p14="http://schemas.microsoft.com/office/powerpoint/2010/main" val="1338670864"/>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6B771C0-55C2-4599-868B-1465939CE4BF}" type="datetime1">
              <a:rPr lang="en-US" smtClean="0"/>
              <a:pPr/>
              <a:t>5/25/2016</a:t>
            </a:fld>
            <a:endParaRPr lang="en-US" dirty="0"/>
          </a:p>
        </p:txBody>
      </p:sp>
      <p:sp>
        <p:nvSpPr>
          <p:cNvPr id="5" name="Footer Placeholder 4"/>
          <p:cNvSpPr>
            <a:spLocks noGrp="1"/>
          </p:cNvSpPr>
          <p:nvPr>
            <p:ph type="ftr" sz="quarter" idx="11"/>
          </p:nvPr>
        </p:nvSpPr>
        <p:spPr/>
        <p:txBody>
          <a:bodyPr/>
          <a:lstStyle/>
          <a:p>
            <a:r>
              <a:rPr lang="en-US" smtClean="0"/>
              <a:t>Copyright 2012 John Wiley &amp; Sons, Inc.</a:t>
            </a:r>
            <a:endParaRPr lang="en-US" dirty="0"/>
          </a:p>
        </p:txBody>
      </p:sp>
      <p:sp>
        <p:nvSpPr>
          <p:cNvPr id="6" name="Slide Number Placeholder 5"/>
          <p:cNvSpPr>
            <a:spLocks noGrp="1"/>
          </p:cNvSpPr>
          <p:nvPr>
            <p:ph type="sldNum" sz="quarter" idx="12"/>
          </p:nvPr>
        </p:nvSpPr>
        <p:spPr/>
        <p:txBody>
          <a:bodyPr/>
          <a:lstStyle/>
          <a:p>
            <a:fld id="{4C0BDC54-7FBA-410E-843C-F866E66B0366}" type="slidenum">
              <a:rPr lang="en-US" smtClean="0"/>
              <a:pPr/>
              <a:t>‹#›</a:t>
            </a:fld>
            <a:endParaRPr lang="en-US" dirty="0"/>
          </a:p>
        </p:txBody>
      </p:sp>
    </p:spTree>
    <p:extLst>
      <p:ext uri="{BB962C8B-B14F-4D97-AF65-F5344CB8AC3E}">
        <p14:creationId xmlns:p14="http://schemas.microsoft.com/office/powerpoint/2010/main" val="3254586395"/>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100000">
              <a:schemeClr val="bg2"/>
            </a:gs>
            <a:gs pos="0">
              <a:schemeClr val="bg1">
                <a:lumMod val="85000"/>
                <a:alpha val="50000"/>
              </a:schemeClr>
            </a:gs>
          </a:gsLst>
          <a:lin ang="5400000" scaled="0"/>
        </a:gradFill>
        <a:effectLst/>
      </p:bgPr>
    </p:bg>
    <p:spTree>
      <p:nvGrpSpPr>
        <p:cNvPr id="1" name=""/>
        <p:cNvGrpSpPr/>
        <p:nvPr/>
      </p:nvGrpSpPr>
      <p:grpSpPr>
        <a:xfrm>
          <a:off x="0" y="0"/>
          <a:ext cx="0" cy="0"/>
          <a:chOff x="0" y="0"/>
          <a:chExt cx="0" cy="0"/>
        </a:xfrm>
      </p:grpSpPr>
      <p:grpSp>
        <p:nvGrpSpPr>
          <p:cNvPr id="1039" name="Group 1038"/>
          <p:cNvGrpSpPr/>
          <p:nvPr/>
        </p:nvGrpSpPr>
        <p:grpSpPr>
          <a:xfrm>
            <a:off x="-1" y="-2971"/>
            <a:ext cx="12192001" cy="6866062"/>
            <a:chOff x="-1" y="-2971"/>
            <a:chExt cx="12192001" cy="6866062"/>
          </a:xfrm>
        </p:grpSpPr>
        <p:sp>
          <p:nvSpPr>
            <p:cNvPr id="1028" name="Freeform 37"/>
            <p:cNvSpPr>
              <a:spLocks/>
            </p:cNvSpPr>
            <p:nvPr/>
          </p:nvSpPr>
          <p:spPr bwMode="auto">
            <a:xfrm>
              <a:off x="0" y="-2971"/>
              <a:ext cx="10287000" cy="6866062"/>
            </a:xfrm>
            <a:custGeom>
              <a:avLst/>
              <a:gdLst>
                <a:gd name="T0" fmla="*/ 6663 w 7656"/>
                <a:gd name="T1" fmla="*/ 0 h 5110"/>
                <a:gd name="T2" fmla="*/ 0 w 7656"/>
                <a:gd name="T3" fmla="*/ 5110 h 5110"/>
                <a:gd name="T4" fmla="*/ 4772 w 7656"/>
                <a:gd name="T5" fmla="*/ 5110 h 5110"/>
                <a:gd name="T6" fmla="*/ 7656 w 7656"/>
                <a:gd name="T7" fmla="*/ 0 h 5110"/>
                <a:gd name="T8" fmla="*/ 6663 w 7656"/>
                <a:gd name="T9" fmla="*/ 0 h 5110"/>
              </a:gdLst>
              <a:ahLst/>
              <a:cxnLst>
                <a:cxn ang="0">
                  <a:pos x="T0" y="T1"/>
                </a:cxn>
                <a:cxn ang="0">
                  <a:pos x="T2" y="T3"/>
                </a:cxn>
                <a:cxn ang="0">
                  <a:pos x="T4" y="T5"/>
                </a:cxn>
                <a:cxn ang="0">
                  <a:pos x="T6" y="T7"/>
                </a:cxn>
                <a:cxn ang="0">
                  <a:pos x="T8" y="T9"/>
                </a:cxn>
              </a:cxnLst>
              <a:rect l="0" t="0" r="r" b="b"/>
              <a:pathLst>
                <a:path w="7656" h="5110">
                  <a:moveTo>
                    <a:pt x="6663" y="0"/>
                  </a:moveTo>
                  <a:lnTo>
                    <a:pt x="0" y="5110"/>
                  </a:lnTo>
                  <a:lnTo>
                    <a:pt x="4772" y="5110"/>
                  </a:lnTo>
                  <a:lnTo>
                    <a:pt x="7656" y="0"/>
                  </a:lnTo>
                  <a:lnTo>
                    <a:pt x="6663" y="0"/>
                  </a:lnTo>
                  <a:close/>
                </a:path>
              </a:pathLst>
            </a:custGeom>
            <a:gradFill>
              <a:gsLst>
                <a:gs pos="100000">
                  <a:schemeClr val="bg1">
                    <a:alpha val="0"/>
                  </a:schemeClr>
                </a:gs>
                <a:gs pos="0">
                  <a:schemeClr val="bg1">
                    <a:alpha val="50000"/>
                  </a:schemeClr>
                </a:gs>
              </a:gsLst>
              <a:lin ang="540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sp>
          <p:nvSpPr>
            <p:cNvPr id="1024" name="Freeform 33"/>
            <p:cNvSpPr>
              <a:spLocks/>
            </p:cNvSpPr>
            <p:nvPr/>
          </p:nvSpPr>
          <p:spPr bwMode="auto">
            <a:xfrm>
              <a:off x="-1" y="0"/>
              <a:ext cx="5430032" cy="6858000"/>
            </a:xfrm>
            <a:custGeom>
              <a:avLst/>
              <a:gdLst>
                <a:gd name="T0" fmla="*/ 0 w 4046"/>
                <a:gd name="T1" fmla="*/ 0 h 5110"/>
                <a:gd name="T2" fmla="*/ 2437 w 4046"/>
                <a:gd name="T3" fmla="*/ 0 h 5110"/>
                <a:gd name="T4" fmla="*/ 4046 w 4046"/>
                <a:gd name="T5" fmla="*/ 5110 h 5110"/>
                <a:gd name="T6" fmla="*/ 2664 w 4046"/>
                <a:gd name="T7" fmla="*/ 5110 h 5110"/>
                <a:gd name="T8" fmla="*/ 0 w 4046"/>
                <a:gd name="T9" fmla="*/ 0 h 5110"/>
              </a:gdLst>
              <a:ahLst/>
              <a:cxnLst>
                <a:cxn ang="0">
                  <a:pos x="T0" y="T1"/>
                </a:cxn>
                <a:cxn ang="0">
                  <a:pos x="T2" y="T3"/>
                </a:cxn>
                <a:cxn ang="0">
                  <a:pos x="T4" y="T5"/>
                </a:cxn>
                <a:cxn ang="0">
                  <a:pos x="T6" y="T7"/>
                </a:cxn>
                <a:cxn ang="0">
                  <a:pos x="T8" y="T9"/>
                </a:cxn>
              </a:cxnLst>
              <a:rect l="0" t="0" r="r" b="b"/>
              <a:pathLst>
                <a:path w="4046" h="5110">
                  <a:moveTo>
                    <a:pt x="0" y="0"/>
                  </a:moveTo>
                  <a:lnTo>
                    <a:pt x="2437" y="0"/>
                  </a:lnTo>
                  <a:lnTo>
                    <a:pt x="4046" y="5110"/>
                  </a:lnTo>
                  <a:lnTo>
                    <a:pt x="2664" y="5110"/>
                  </a:lnTo>
                  <a:lnTo>
                    <a:pt x="0" y="0"/>
                  </a:lnTo>
                  <a:close/>
                </a:path>
              </a:pathLst>
            </a:custGeom>
            <a:gradFill>
              <a:gsLst>
                <a:gs pos="100000">
                  <a:schemeClr val="bg1">
                    <a:alpha val="0"/>
                  </a:schemeClr>
                </a:gs>
                <a:gs pos="0">
                  <a:schemeClr val="bg1">
                    <a:alpha val="50000"/>
                  </a:schemeClr>
                </a:gs>
              </a:gsLst>
              <a:lin ang="540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sp>
          <p:nvSpPr>
            <p:cNvPr id="27" name="Freeform 29"/>
            <p:cNvSpPr>
              <a:spLocks/>
            </p:cNvSpPr>
            <p:nvPr/>
          </p:nvSpPr>
          <p:spPr bwMode="auto">
            <a:xfrm>
              <a:off x="1205778" y="-1"/>
              <a:ext cx="10986222" cy="6858001"/>
            </a:xfrm>
            <a:custGeom>
              <a:avLst/>
              <a:gdLst>
                <a:gd name="T0" fmla="*/ 0 w 8186"/>
                <a:gd name="T1" fmla="*/ 0 h 5110"/>
                <a:gd name="T2" fmla="*/ 5278 w 8186"/>
                <a:gd name="T3" fmla="*/ 0 h 5110"/>
                <a:gd name="T4" fmla="*/ 8186 w 8186"/>
                <a:gd name="T5" fmla="*/ 5110 h 5110"/>
                <a:gd name="T6" fmla="*/ 6479 w 8186"/>
                <a:gd name="T7" fmla="*/ 5110 h 5110"/>
                <a:gd name="T8" fmla="*/ 0 w 8186"/>
                <a:gd name="T9" fmla="*/ 0 h 5110"/>
              </a:gdLst>
              <a:ahLst/>
              <a:cxnLst>
                <a:cxn ang="0">
                  <a:pos x="T0" y="T1"/>
                </a:cxn>
                <a:cxn ang="0">
                  <a:pos x="T2" y="T3"/>
                </a:cxn>
                <a:cxn ang="0">
                  <a:pos x="T4" y="T5"/>
                </a:cxn>
                <a:cxn ang="0">
                  <a:pos x="T6" y="T7"/>
                </a:cxn>
                <a:cxn ang="0">
                  <a:pos x="T8" y="T9"/>
                </a:cxn>
              </a:cxnLst>
              <a:rect l="0" t="0" r="r" b="b"/>
              <a:pathLst>
                <a:path w="8186" h="5110">
                  <a:moveTo>
                    <a:pt x="0" y="0"/>
                  </a:moveTo>
                  <a:lnTo>
                    <a:pt x="5278" y="0"/>
                  </a:lnTo>
                  <a:lnTo>
                    <a:pt x="8186" y="5110"/>
                  </a:lnTo>
                  <a:lnTo>
                    <a:pt x="6479" y="5110"/>
                  </a:lnTo>
                  <a:lnTo>
                    <a:pt x="0" y="0"/>
                  </a:lnTo>
                  <a:close/>
                </a:path>
              </a:pathLst>
            </a:custGeom>
            <a:gradFill>
              <a:gsLst>
                <a:gs pos="100000">
                  <a:schemeClr val="bg1">
                    <a:alpha val="0"/>
                  </a:schemeClr>
                </a:gs>
                <a:gs pos="0">
                  <a:schemeClr val="bg1">
                    <a:alpha val="50000"/>
                  </a:schemeClr>
                </a:gs>
              </a:gsLst>
              <a:lin ang="540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sp>
          <p:nvSpPr>
            <p:cNvPr id="23" name="Freeform 25"/>
            <p:cNvSpPr>
              <a:spLocks/>
            </p:cNvSpPr>
            <p:nvPr/>
          </p:nvSpPr>
          <p:spPr bwMode="auto">
            <a:xfrm>
              <a:off x="6996758" y="0"/>
              <a:ext cx="4495800" cy="6858000"/>
            </a:xfrm>
            <a:custGeom>
              <a:avLst/>
              <a:gdLst>
                <a:gd name="T0" fmla="*/ 0 w 2832"/>
                <a:gd name="T1" fmla="*/ 0 h 4320"/>
                <a:gd name="T2" fmla="*/ 526 w 2832"/>
                <a:gd name="T3" fmla="*/ 4320 h 4320"/>
                <a:gd name="T4" fmla="*/ 2015 w 2832"/>
                <a:gd name="T5" fmla="*/ 4320 h 4320"/>
                <a:gd name="T6" fmla="*/ 2832 w 2832"/>
                <a:gd name="T7" fmla="*/ 0 h 4320"/>
                <a:gd name="T8" fmla="*/ 0 w 2832"/>
                <a:gd name="T9" fmla="*/ 0 h 4320"/>
              </a:gdLst>
              <a:ahLst/>
              <a:cxnLst>
                <a:cxn ang="0">
                  <a:pos x="T0" y="T1"/>
                </a:cxn>
                <a:cxn ang="0">
                  <a:pos x="T2" y="T3"/>
                </a:cxn>
                <a:cxn ang="0">
                  <a:pos x="T4" y="T5"/>
                </a:cxn>
                <a:cxn ang="0">
                  <a:pos x="T6" y="T7"/>
                </a:cxn>
                <a:cxn ang="0">
                  <a:pos x="T8" y="T9"/>
                </a:cxn>
              </a:cxnLst>
              <a:rect l="0" t="0" r="r" b="b"/>
              <a:pathLst>
                <a:path w="2832" h="4320">
                  <a:moveTo>
                    <a:pt x="0" y="0"/>
                  </a:moveTo>
                  <a:lnTo>
                    <a:pt x="526" y="4320"/>
                  </a:lnTo>
                  <a:lnTo>
                    <a:pt x="2015" y="4320"/>
                  </a:lnTo>
                  <a:lnTo>
                    <a:pt x="2832" y="0"/>
                  </a:lnTo>
                  <a:lnTo>
                    <a:pt x="0" y="0"/>
                  </a:lnTo>
                  <a:close/>
                </a:path>
              </a:pathLst>
            </a:custGeom>
            <a:gradFill>
              <a:gsLst>
                <a:gs pos="100000">
                  <a:schemeClr val="bg1">
                    <a:alpha val="0"/>
                  </a:schemeClr>
                </a:gs>
                <a:gs pos="0">
                  <a:schemeClr val="bg1">
                    <a:alpha val="40000"/>
                  </a:schemeClr>
                </a:gs>
              </a:gsLst>
              <a:lin ang="540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sp>
          <p:nvSpPr>
            <p:cNvPr id="18" name="Freeform 21"/>
            <p:cNvSpPr>
              <a:spLocks/>
            </p:cNvSpPr>
            <p:nvPr/>
          </p:nvSpPr>
          <p:spPr bwMode="auto">
            <a:xfrm>
              <a:off x="2487614" y="-1"/>
              <a:ext cx="6095702" cy="6858001"/>
            </a:xfrm>
            <a:custGeom>
              <a:avLst/>
              <a:gdLst>
                <a:gd name="T0" fmla="*/ 2157 w 4542"/>
                <a:gd name="T1" fmla="*/ 0 h 5110"/>
                <a:gd name="T2" fmla="*/ 1183 w 4542"/>
                <a:gd name="T3" fmla="*/ 0 h 5110"/>
                <a:gd name="T4" fmla="*/ 0 w 4542"/>
                <a:gd name="T5" fmla="*/ 5110 h 5110"/>
                <a:gd name="T6" fmla="*/ 4542 w 4542"/>
                <a:gd name="T7" fmla="*/ 5110 h 5110"/>
                <a:gd name="T8" fmla="*/ 2157 w 4542"/>
                <a:gd name="T9" fmla="*/ 0 h 5110"/>
              </a:gdLst>
              <a:ahLst/>
              <a:cxnLst>
                <a:cxn ang="0">
                  <a:pos x="T0" y="T1"/>
                </a:cxn>
                <a:cxn ang="0">
                  <a:pos x="T2" y="T3"/>
                </a:cxn>
                <a:cxn ang="0">
                  <a:pos x="T4" y="T5"/>
                </a:cxn>
                <a:cxn ang="0">
                  <a:pos x="T6" y="T7"/>
                </a:cxn>
                <a:cxn ang="0">
                  <a:pos x="T8" y="T9"/>
                </a:cxn>
              </a:cxnLst>
              <a:rect l="0" t="0" r="r" b="b"/>
              <a:pathLst>
                <a:path w="4542" h="5110">
                  <a:moveTo>
                    <a:pt x="2157" y="0"/>
                  </a:moveTo>
                  <a:lnTo>
                    <a:pt x="1183" y="0"/>
                  </a:lnTo>
                  <a:lnTo>
                    <a:pt x="0" y="5110"/>
                  </a:lnTo>
                  <a:lnTo>
                    <a:pt x="4542" y="5110"/>
                  </a:lnTo>
                  <a:lnTo>
                    <a:pt x="2157" y="0"/>
                  </a:lnTo>
                  <a:close/>
                </a:path>
              </a:pathLst>
            </a:custGeom>
            <a:gradFill>
              <a:gsLst>
                <a:gs pos="100000">
                  <a:schemeClr val="bg1">
                    <a:alpha val="0"/>
                  </a:schemeClr>
                </a:gs>
                <a:gs pos="0">
                  <a:schemeClr val="bg1">
                    <a:alpha val="50000"/>
                  </a:schemeClr>
                </a:gs>
              </a:gsLst>
              <a:lin ang="540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sp>
          <p:nvSpPr>
            <p:cNvPr id="13" name="Freeform 17"/>
            <p:cNvSpPr>
              <a:spLocks/>
            </p:cNvSpPr>
            <p:nvPr/>
          </p:nvSpPr>
          <p:spPr bwMode="auto">
            <a:xfrm>
              <a:off x="-1" y="798700"/>
              <a:ext cx="12192001" cy="4781176"/>
            </a:xfrm>
            <a:custGeom>
              <a:avLst/>
              <a:gdLst>
                <a:gd name="T0" fmla="*/ 0 w 9078"/>
                <a:gd name="T1" fmla="*/ 0 h 3560"/>
                <a:gd name="T2" fmla="*/ 9078 w 9078"/>
                <a:gd name="T3" fmla="*/ 672 h 3560"/>
                <a:gd name="T4" fmla="*/ 9078 w 9078"/>
                <a:gd name="T5" fmla="*/ 3560 h 3560"/>
                <a:gd name="T6" fmla="*/ 0 w 9078"/>
                <a:gd name="T7" fmla="*/ 985 h 3560"/>
                <a:gd name="T8" fmla="*/ 0 w 9078"/>
                <a:gd name="T9" fmla="*/ 0 h 3560"/>
              </a:gdLst>
              <a:ahLst/>
              <a:cxnLst>
                <a:cxn ang="0">
                  <a:pos x="T0" y="T1"/>
                </a:cxn>
                <a:cxn ang="0">
                  <a:pos x="T2" y="T3"/>
                </a:cxn>
                <a:cxn ang="0">
                  <a:pos x="T4" y="T5"/>
                </a:cxn>
                <a:cxn ang="0">
                  <a:pos x="T6" y="T7"/>
                </a:cxn>
                <a:cxn ang="0">
                  <a:pos x="T8" y="T9"/>
                </a:cxn>
              </a:cxnLst>
              <a:rect l="0" t="0" r="r" b="b"/>
              <a:pathLst>
                <a:path w="9078" h="3560">
                  <a:moveTo>
                    <a:pt x="0" y="0"/>
                  </a:moveTo>
                  <a:lnTo>
                    <a:pt x="9078" y="672"/>
                  </a:lnTo>
                  <a:lnTo>
                    <a:pt x="9078" y="3560"/>
                  </a:lnTo>
                  <a:lnTo>
                    <a:pt x="0" y="985"/>
                  </a:lnTo>
                  <a:lnTo>
                    <a:pt x="0" y="0"/>
                  </a:lnTo>
                  <a:close/>
                </a:path>
              </a:pathLst>
            </a:custGeom>
            <a:gradFill>
              <a:gsLst>
                <a:gs pos="100000">
                  <a:schemeClr val="bg1">
                    <a:alpha val="0"/>
                  </a:schemeClr>
                </a:gs>
                <a:gs pos="0">
                  <a:schemeClr val="bg1">
                    <a:alpha val="40000"/>
                  </a:schemeClr>
                </a:gs>
              </a:gsLst>
              <a:lin ang="540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grpSp>
      <p:sp>
        <p:nvSpPr>
          <p:cNvPr id="1038" name="Rectangle 1037"/>
          <p:cNvSpPr/>
          <p:nvPr/>
        </p:nvSpPr>
        <p:spPr>
          <a:xfrm>
            <a:off x="0" y="-5092"/>
            <a:ext cx="12192000" cy="6858000"/>
          </a:xfrm>
          <a:prstGeom prst="rect">
            <a:avLst/>
          </a:prstGeom>
          <a:gradFill>
            <a:gsLst>
              <a:gs pos="100000">
                <a:schemeClr val="bg1">
                  <a:alpha val="0"/>
                </a:schemeClr>
              </a:gs>
              <a:gs pos="0">
                <a:schemeClr val="bg1">
                  <a:lumMod val="75000"/>
                  <a:alpha val="25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41" name="Rectangle 1040" descr="background shape"/>
          <p:cNvSpPr/>
          <p:nvPr/>
        </p:nvSpPr>
        <p:spPr>
          <a:xfrm>
            <a:off x="-4120" y="6237754"/>
            <a:ext cx="12197831" cy="630429"/>
          </a:xfrm>
          <a:custGeom>
            <a:avLst/>
            <a:gdLst>
              <a:gd name="connsiteX0" fmla="*/ 0 w 12192000"/>
              <a:gd name="connsiteY0" fmla="*/ 0 h 556282"/>
              <a:gd name="connsiteX1" fmla="*/ 12192000 w 12192000"/>
              <a:gd name="connsiteY1" fmla="*/ 0 h 556282"/>
              <a:gd name="connsiteX2" fmla="*/ 12192000 w 12192000"/>
              <a:gd name="connsiteY2" fmla="*/ 556282 h 556282"/>
              <a:gd name="connsiteX3" fmla="*/ 0 w 12192000"/>
              <a:gd name="connsiteY3" fmla="*/ 556282 h 556282"/>
              <a:gd name="connsiteX4" fmla="*/ 0 w 12192000"/>
              <a:gd name="connsiteY4" fmla="*/ 0 h 556282"/>
              <a:gd name="connsiteX0" fmla="*/ 0 w 12206068"/>
              <a:gd name="connsiteY0" fmla="*/ 1026941 h 1583223"/>
              <a:gd name="connsiteX1" fmla="*/ 12206068 w 12206068"/>
              <a:gd name="connsiteY1" fmla="*/ 0 h 1583223"/>
              <a:gd name="connsiteX2" fmla="*/ 12192000 w 12206068"/>
              <a:gd name="connsiteY2" fmla="*/ 1583223 h 1583223"/>
              <a:gd name="connsiteX3" fmla="*/ 0 w 12206068"/>
              <a:gd name="connsiteY3" fmla="*/ 1583223 h 1583223"/>
              <a:gd name="connsiteX4" fmla="*/ 0 w 12206068"/>
              <a:gd name="connsiteY4" fmla="*/ 1026941 h 1583223"/>
              <a:gd name="connsiteX0" fmla="*/ 0 w 12192000"/>
              <a:gd name="connsiteY0" fmla="*/ 34281 h 590563"/>
              <a:gd name="connsiteX1" fmla="*/ 12086619 w 12192000"/>
              <a:gd name="connsiteY1" fmla="*/ 0 h 590563"/>
              <a:gd name="connsiteX2" fmla="*/ 12192000 w 12192000"/>
              <a:gd name="connsiteY2" fmla="*/ 590563 h 590563"/>
              <a:gd name="connsiteX3" fmla="*/ 0 w 12192000"/>
              <a:gd name="connsiteY3" fmla="*/ 590563 h 590563"/>
              <a:gd name="connsiteX4" fmla="*/ 0 w 12192000"/>
              <a:gd name="connsiteY4" fmla="*/ 34281 h 590563"/>
              <a:gd name="connsiteX0" fmla="*/ 0 w 12193711"/>
              <a:gd name="connsiteY0" fmla="*/ 244346 h 800628"/>
              <a:gd name="connsiteX1" fmla="*/ 12193711 w 12193711"/>
              <a:gd name="connsiteY1" fmla="*/ 0 h 800628"/>
              <a:gd name="connsiteX2" fmla="*/ 12192000 w 12193711"/>
              <a:gd name="connsiteY2" fmla="*/ 800628 h 800628"/>
              <a:gd name="connsiteX3" fmla="*/ 0 w 12193711"/>
              <a:gd name="connsiteY3" fmla="*/ 800628 h 800628"/>
              <a:gd name="connsiteX4" fmla="*/ 0 w 12193711"/>
              <a:gd name="connsiteY4" fmla="*/ 244346 h 800628"/>
              <a:gd name="connsiteX0" fmla="*/ 98854 w 12193711"/>
              <a:gd name="connsiteY0" fmla="*/ 577978 h 800628"/>
              <a:gd name="connsiteX1" fmla="*/ 12193711 w 12193711"/>
              <a:gd name="connsiteY1" fmla="*/ 0 h 800628"/>
              <a:gd name="connsiteX2" fmla="*/ 12192000 w 12193711"/>
              <a:gd name="connsiteY2" fmla="*/ 800628 h 800628"/>
              <a:gd name="connsiteX3" fmla="*/ 0 w 12193711"/>
              <a:gd name="connsiteY3" fmla="*/ 800628 h 800628"/>
              <a:gd name="connsiteX4" fmla="*/ 98854 w 12193711"/>
              <a:gd name="connsiteY4" fmla="*/ 577978 h 800628"/>
              <a:gd name="connsiteX0" fmla="*/ 4119 w 12193711"/>
              <a:gd name="connsiteY0" fmla="*/ 606811 h 800628"/>
              <a:gd name="connsiteX1" fmla="*/ 12193711 w 12193711"/>
              <a:gd name="connsiteY1" fmla="*/ 0 h 800628"/>
              <a:gd name="connsiteX2" fmla="*/ 12192000 w 12193711"/>
              <a:gd name="connsiteY2" fmla="*/ 800628 h 800628"/>
              <a:gd name="connsiteX3" fmla="*/ 0 w 12193711"/>
              <a:gd name="connsiteY3" fmla="*/ 800628 h 800628"/>
              <a:gd name="connsiteX4" fmla="*/ 4119 w 12193711"/>
              <a:gd name="connsiteY4" fmla="*/ 606811 h 800628"/>
              <a:gd name="connsiteX0" fmla="*/ 135924 w 12193711"/>
              <a:gd name="connsiteY0" fmla="*/ 590335 h 800628"/>
              <a:gd name="connsiteX1" fmla="*/ 12193711 w 12193711"/>
              <a:gd name="connsiteY1" fmla="*/ 0 h 800628"/>
              <a:gd name="connsiteX2" fmla="*/ 12192000 w 12193711"/>
              <a:gd name="connsiteY2" fmla="*/ 800628 h 800628"/>
              <a:gd name="connsiteX3" fmla="*/ 0 w 12193711"/>
              <a:gd name="connsiteY3" fmla="*/ 800628 h 800628"/>
              <a:gd name="connsiteX4" fmla="*/ 135924 w 12193711"/>
              <a:gd name="connsiteY4" fmla="*/ 590335 h 800628"/>
              <a:gd name="connsiteX0" fmla="*/ 0 w 12197830"/>
              <a:gd name="connsiteY0" fmla="*/ 577978 h 800628"/>
              <a:gd name="connsiteX1" fmla="*/ 12197830 w 12197830"/>
              <a:gd name="connsiteY1" fmla="*/ 0 h 800628"/>
              <a:gd name="connsiteX2" fmla="*/ 12196119 w 12197830"/>
              <a:gd name="connsiteY2" fmla="*/ 800628 h 800628"/>
              <a:gd name="connsiteX3" fmla="*/ 4119 w 12197830"/>
              <a:gd name="connsiteY3" fmla="*/ 800628 h 800628"/>
              <a:gd name="connsiteX4" fmla="*/ 0 w 12197830"/>
              <a:gd name="connsiteY4" fmla="*/ 577978 h 800628"/>
              <a:gd name="connsiteX0" fmla="*/ 0 w 12196127"/>
              <a:gd name="connsiteY0" fmla="*/ 414454 h 637104"/>
              <a:gd name="connsiteX1" fmla="*/ 12167795 w 12196127"/>
              <a:gd name="connsiteY1" fmla="*/ 0 h 637104"/>
              <a:gd name="connsiteX2" fmla="*/ 12196119 w 12196127"/>
              <a:gd name="connsiteY2" fmla="*/ 637104 h 637104"/>
              <a:gd name="connsiteX3" fmla="*/ 4119 w 12196127"/>
              <a:gd name="connsiteY3" fmla="*/ 637104 h 637104"/>
              <a:gd name="connsiteX4" fmla="*/ 0 w 12196127"/>
              <a:gd name="connsiteY4" fmla="*/ 414454 h 637104"/>
              <a:gd name="connsiteX0" fmla="*/ 0 w 12196196"/>
              <a:gd name="connsiteY0" fmla="*/ 411116 h 633766"/>
              <a:gd name="connsiteX1" fmla="*/ 12194493 w 12196196"/>
              <a:gd name="connsiteY1" fmla="*/ 0 h 633766"/>
              <a:gd name="connsiteX2" fmla="*/ 12196119 w 12196196"/>
              <a:gd name="connsiteY2" fmla="*/ 633766 h 633766"/>
              <a:gd name="connsiteX3" fmla="*/ 4119 w 12196196"/>
              <a:gd name="connsiteY3" fmla="*/ 633766 h 633766"/>
              <a:gd name="connsiteX4" fmla="*/ 0 w 12196196"/>
              <a:gd name="connsiteY4" fmla="*/ 411116 h 633766"/>
              <a:gd name="connsiteX0" fmla="*/ 0 w 12196123"/>
              <a:gd name="connsiteY0" fmla="*/ 374407 h 597057"/>
              <a:gd name="connsiteX1" fmla="*/ 12147772 w 12196123"/>
              <a:gd name="connsiteY1" fmla="*/ 0 h 597057"/>
              <a:gd name="connsiteX2" fmla="*/ 12196119 w 12196123"/>
              <a:gd name="connsiteY2" fmla="*/ 597057 h 597057"/>
              <a:gd name="connsiteX3" fmla="*/ 4119 w 12196123"/>
              <a:gd name="connsiteY3" fmla="*/ 597057 h 597057"/>
              <a:gd name="connsiteX4" fmla="*/ 0 w 12196123"/>
              <a:gd name="connsiteY4" fmla="*/ 374407 h 597057"/>
              <a:gd name="connsiteX0" fmla="*/ 0 w 12196196"/>
              <a:gd name="connsiteY0" fmla="*/ 404442 h 627092"/>
              <a:gd name="connsiteX1" fmla="*/ 12194493 w 12196196"/>
              <a:gd name="connsiteY1" fmla="*/ 0 h 627092"/>
              <a:gd name="connsiteX2" fmla="*/ 12196119 w 12196196"/>
              <a:gd name="connsiteY2" fmla="*/ 627092 h 627092"/>
              <a:gd name="connsiteX3" fmla="*/ 4119 w 12196196"/>
              <a:gd name="connsiteY3" fmla="*/ 627092 h 627092"/>
              <a:gd name="connsiteX4" fmla="*/ 0 w 12196196"/>
              <a:gd name="connsiteY4" fmla="*/ 404442 h 627092"/>
              <a:gd name="connsiteX0" fmla="*/ 0 w 12196123"/>
              <a:gd name="connsiteY0" fmla="*/ 391093 h 613743"/>
              <a:gd name="connsiteX1" fmla="*/ 12141097 w 12196123"/>
              <a:gd name="connsiteY1" fmla="*/ 0 h 613743"/>
              <a:gd name="connsiteX2" fmla="*/ 12196119 w 12196123"/>
              <a:gd name="connsiteY2" fmla="*/ 613743 h 613743"/>
              <a:gd name="connsiteX3" fmla="*/ 4119 w 12196123"/>
              <a:gd name="connsiteY3" fmla="*/ 613743 h 613743"/>
              <a:gd name="connsiteX4" fmla="*/ 0 w 12196123"/>
              <a:gd name="connsiteY4" fmla="*/ 391093 h 613743"/>
              <a:gd name="connsiteX0" fmla="*/ 0 w 12197830"/>
              <a:gd name="connsiteY0" fmla="*/ 407779 h 630429"/>
              <a:gd name="connsiteX1" fmla="*/ 12197830 w 12197830"/>
              <a:gd name="connsiteY1" fmla="*/ 0 h 630429"/>
              <a:gd name="connsiteX2" fmla="*/ 12196119 w 12197830"/>
              <a:gd name="connsiteY2" fmla="*/ 630429 h 630429"/>
              <a:gd name="connsiteX3" fmla="*/ 4119 w 12197830"/>
              <a:gd name="connsiteY3" fmla="*/ 630429 h 630429"/>
              <a:gd name="connsiteX4" fmla="*/ 0 w 12197830"/>
              <a:gd name="connsiteY4" fmla="*/ 407779 h 6304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7830" h="630429">
                <a:moveTo>
                  <a:pt x="0" y="407779"/>
                </a:moveTo>
                <a:lnTo>
                  <a:pt x="12197830" y="0"/>
                </a:lnTo>
                <a:cubicBezTo>
                  <a:pt x="12197260" y="266876"/>
                  <a:pt x="12196689" y="363553"/>
                  <a:pt x="12196119" y="630429"/>
                </a:cubicBezTo>
                <a:lnTo>
                  <a:pt x="4119" y="630429"/>
                </a:lnTo>
                <a:lnTo>
                  <a:pt x="0" y="407779"/>
                </a:lnTo>
                <a:close/>
              </a:path>
            </a:pathLst>
          </a:custGeom>
          <a:gradFill>
            <a:gsLst>
              <a:gs pos="100000">
                <a:schemeClr val="accent3">
                  <a:alpha val="95000"/>
                </a:schemeClr>
              </a:gs>
              <a:gs pos="0">
                <a:schemeClr val="accent1">
                  <a:alpha val="80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aseline="-25000" dirty="0"/>
          </a:p>
        </p:txBody>
      </p:sp>
      <p:sp>
        <p:nvSpPr>
          <p:cNvPr id="4" name="Date Placeholder 3"/>
          <p:cNvSpPr>
            <a:spLocks noGrp="1"/>
          </p:cNvSpPr>
          <p:nvPr>
            <p:ph type="dt" sz="half" idx="2"/>
          </p:nvPr>
        </p:nvSpPr>
        <p:spPr>
          <a:xfrm rot="5400000">
            <a:off x="11235764" y="843712"/>
            <a:ext cx="1328829" cy="365125"/>
          </a:xfrm>
          <a:prstGeom prst="rect">
            <a:avLst/>
          </a:prstGeom>
        </p:spPr>
        <p:txBody>
          <a:bodyPr vert="horz" lIns="91440" tIns="45720" rIns="91440" bIns="45720" rtlCol="0" anchor="t"/>
          <a:lstStyle>
            <a:lvl1pPr algn="l">
              <a:defRPr sz="900">
                <a:solidFill>
                  <a:schemeClr val="tx1">
                    <a:lumMod val="50000"/>
                    <a:lumOff val="50000"/>
                  </a:schemeClr>
                </a:solidFill>
                <a:latin typeface="Segoe UI" panose="020B0502040204020203" pitchFamily="34" charset="0"/>
                <a:cs typeface="Segoe UI" panose="020B0502040204020203" pitchFamily="34" charset="0"/>
              </a:defRPr>
            </a:lvl1pPr>
          </a:lstStyle>
          <a:p>
            <a:fld id="{85B4CCE7-FB20-49BD-8561-3AAF5A5DDC49}" type="datetime1">
              <a:rPr lang="en-US" smtClean="0"/>
              <a:pPr/>
              <a:t>5/25/2016</a:t>
            </a:fld>
            <a:endParaRPr lang="en-US" dirty="0"/>
          </a:p>
        </p:txBody>
      </p:sp>
      <p:sp>
        <p:nvSpPr>
          <p:cNvPr id="5" name="Footer Placeholder 4"/>
          <p:cNvSpPr>
            <a:spLocks noGrp="1"/>
          </p:cNvSpPr>
          <p:nvPr>
            <p:ph type="ftr" sz="quarter" idx="3"/>
          </p:nvPr>
        </p:nvSpPr>
        <p:spPr>
          <a:xfrm rot="5400000">
            <a:off x="9741620" y="3812328"/>
            <a:ext cx="4351338" cy="365125"/>
          </a:xfrm>
          <a:prstGeom prst="rect">
            <a:avLst/>
          </a:prstGeom>
        </p:spPr>
        <p:txBody>
          <a:bodyPr vert="horz" lIns="91440" tIns="45720" rIns="91440" bIns="45720" rtlCol="0" anchor="t"/>
          <a:lstStyle>
            <a:lvl1pPr algn="l">
              <a:defRPr sz="900">
                <a:solidFill>
                  <a:schemeClr val="tx1">
                    <a:lumMod val="50000"/>
                    <a:lumOff val="50000"/>
                  </a:schemeClr>
                </a:solidFill>
                <a:latin typeface="Segoe UI" panose="020B0502040204020203" pitchFamily="34" charset="0"/>
                <a:cs typeface="Segoe UI" panose="020B0502040204020203" pitchFamily="34" charset="0"/>
              </a:defRPr>
            </a:lvl1pPr>
          </a:lstStyle>
          <a:p>
            <a:r>
              <a:rPr lang="en-US" smtClean="0"/>
              <a:t>Copyright 2012 John Wiley &amp; Sons, Inc.</a:t>
            </a:r>
            <a:endParaRPr lang="en-US" dirty="0"/>
          </a:p>
        </p:txBody>
      </p:sp>
      <p:sp>
        <p:nvSpPr>
          <p:cNvPr id="6" name="Slide Number Placeholder 5"/>
          <p:cNvSpPr>
            <a:spLocks noGrp="1"/>
          </p:cNvSpPr>
          <p:nvPr>
            <p:ph type="sldNum" sz="quarter" idx="4"/>
          </p:nvPr>
        </p:nvSpPr>
        <p:spPr>
          <a:xfrm>
            <a:off x="11118350" y="6370476"/>
            <a:ext cx="981503" cy="365125"/>
          </a:xfrm>
          <a:prstGeom prst="rect">
            <a:avLst/>
          </a:prstGeom>
        </p:spPr>
        <p:txBody>
          <a:bodyPr vert="horz" lIns="91440" tIns="45720" rIns="91440" bIns="45720" rtlCol="0" anchor="ctr"/>
          <a:lstStyle>
            <a:lvl1pPr algn="r">
              <a:defRPr sz="1500">
                <a:solidFill>
                  <a:schemeClr val="bg2"/>
                </a:solidFill>
                <a:latin typeface="Segoe UI" panose="020B0502040204020203" pitchFamily="34" charset="0"/>
                <a:cs typeface="Segoe UI" panose="020B0502040204020203" pitchFamily="34" charset="0"/>
              </a:defRPr>
            </a:lvl1pPr>
          </a:lstStyle>
          <a:p>
            <a:r>
              <a:rPr lang="en-US" smtClean="0"/>
              <a:t>8-</a:t>
            </a:r>
            <a:fld id="{4C0BDC54-7FBA-410E-843C-F866E66B0366}" type="slidenum">
              <a:rPr lang="en-US" smtClean="0"/>
              <a:pPr/>
              <a:t>‹#›</a:t>
            </a:fld>
            <a:endParaRPr lang="en-US" dirty="0"/>
          </a:p>
        </p:txBody>
      </p:sp>
    </p:spTree>
    <p:extLst>
      <p:ext uri="{BB962C8B-B14F-4D97-AF65-F5344CB8AC3E}">
        <p14:creationId xmlns:p14="http://schemas.microsoft.com/office/powerpoint/2010/main" val="67459127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iming>
    <p:tnLst>
      <p:par>
        <p:cTn id="1" dur="indefinite" restart="never" nodeType="tmRoot"/>
      </p:par>
    </p:tnLst>
  </p:timing>
  <p:hf hdr="0" dt="0"/>
  <p:txStyles>
    <p:titleStyle>
      <a:lvl1pPr algn="l" defTabSz="685800" rtl="0" eaLnBrk="1" latinLnBrk="0" hangingPunct="1">
        <a:lnSpc>
          <a:spcPct val="90000"/>
        </a:lnSpc>
        <a:spcBef>
          <a:spcPct val="0"/>
        </a:spcBef>
        <a:buNone/>
        <a:defRPr sz="3300" kern="1200">
          <a:solidFill>
            <a:schemeClr val="tx1">
              <a:lumMod val="75000"/>
              <a:lumOff val="25000"/>
            </a:schemeClr>
          </a:solidFill>
          <a:latin typeface="+mj-lt"/>
          <a:ea typeface="+mj-ea"/>
          <a:cs typeface="Segoe UI" panose="020B0502040204020203" pitchFamily="34" charset="0"/>
        </a:defRPr>
      </a:lvl1pPr>
    </p:titleStyle>
    <p:bodyStyle>
      <a:lvl1pPr marL="0" indent="0" algn="l" defTabSz="685800" rtl="0" eaLnBrk="1" latinLnBrk="0" hangingPunct="1">
        <a:lnSpc>
          <a:spcPct val="90000"/>
        </a:lnSpc>
        <a:spcBef>
          <a:spcPts val="750"/>
        </a:spcBef>
        <a:buClr>
          <a:schemeClr val="tx1">
            <a:lumMod val="75000"/>
            <a:lumOff val="25000"/>
          </a:schemeClr>
        </a:buClr>
        <a:buFont typeface="Arial" panose="020B0604020202020204" pitchFamily="34" charset="0"/>
        <a:buNone/>
        <a:defRPr sz="1800" b="1" kern="1200">
          <a:solidFill>
            <a:schemeClr val="tx1">
              <a:lumMod val="75000"/>
              <a:lumOff val="25000"/>
            </a:schemeClr>
          </a:solidFill>
          <a:latin typeface="+mn-lt"/>
          <a:ea typeface="+mn-ea"/>
          <a:cs typeface="Segoe UI" panose="020B0502040204020203" pitchFamily="34" charset="0"/>
        </a:defRPr>
      </a:lvl1pPr>
      <a:lvl2pPr marL="175022" indent="0" algn="l" defTabSz="685800" rtl="0" eaLnBrk="1" latinLnBrk="0" hangingPunct="1">
        <a:lnSpc>
          <a:spcPct val="90000"/>
        </a:lnSpc>
        <a:spcBef>
          <a:spcPts val="750"/>
        </a:spcBef>
        <a:buClr>
          <a:schemeClr val="tx1">
            <a:lumMod val="75000"/>
            <a:lumOff val="25000"/>
          </a:schemeClr>
        </a:buClr>
        <a:buFont typeface="Arial" panose="020B0604020202020204" pitchFamily="34" charset="0"/>
        <a:buNone/>
        <a:tabLst/>
        <a:defRPr sz="1650" kern="1200">
          <a:solidFill>
            <a:schemeClr val="tx1">
              <a:lumMod val="50000"/>
              <a:lumOff val="50000"/>
            </a:schemeClr>
          </a:solidFill>
          <a:latin typeface="+mn-lt"/>
          <a:ea typeface="+mn-ea"/>
          <a:cs typeface="Segoe UI" panose="020B0502040204020203" pitchFamily="34" charset="0"/>
        </a:defRPr>
      </a:lvl2pPr>
      <a:lvl3pPr marL="515541" indent="-171450" algn="l" defTabSz="685800" rtl="0" eaLnBrk="1" latinLnBrk="0" hangingPunct="1">
        <a:lnSpc>
          <a:spcPct val="90000"/>
        </a:lnSpc>
        <a:spcBef>
          <a:spcPts val="750"/>
        </a:spcBef>
        <a:buClr>
          <a:schemeClr val="tx1">
            <a:lumMod val="75000"/>
            <a:lumOff val="25000"/>
          </a:schemeClr>
        </a:buClr>
        <a:buFont typeface="Arial" panose="020B0604020202020204" pitchFamily="34" charset="0"/>
        <a:buChar char="•"/>
        <a:tabLst/>
        <a:defRPr sz="1500" kern="1200">
          <a:solidFill>
            <a:schemeClr val="tx1">
              <a:lumMod val="50000"/>
              <a:lumOff val="50000"/>
            </a:schemeClr>
          </a:solidFill>
          <a:latin typeface="+mn-lt"/>
          <a:ea typeface="+mn-ea"/>
          <a:cs typeface="Segoe UI" panose="020B0502040204020203" pitchFamily="34" charset="0"/>
        </a:defRPr>
      </a:lvl3pPr>
      <a:lvl4pPr marL="685800" indent="-171450" algn="l" defTabSz="685800" rtl="0" eaLnBrk="1" latinLnBrk="0" hangingPunct="1">
        <a:lnSpc>
          <a:spcPct val="90000"/>
        </a:lnSpc>
        <a:spcBef>
          <a:spcPts val="750"/>
        </a:spcBef>
        <a:buClr>
          <a:schemeClr val="tx1">
            <a:lumMod val="75000"/>
            <a:lumOff val="25000"/>
          </a:schemeClr>
        </a:buClr>
        <a:buFont typeface="Arial" panose="020B0604020202020204" pitchFamily="34" charset="0"/>
        <a:buChar char="•"/>
        <a:tabLst/>
        <a:defRPr sz="1350" kern="1200">
          <a:solidFill>
            <a:schemeClr val="tx1">
              <a:lumMod val="50000"/>
              <a:lumOff val="50000"/>
            </a:schemeClr>
          </a:solidFill>
          <a:latin typeface="+mn-lt"/>
          <a:ea typeface="+mn-ea"/>
          <a:cs typeface="Segoe UI" panose="020B0502040204020203" pitchFamily="34" charset="0"/>
        </a:defRPr>
      </a:lvl4pPr>
      <a:lvl5pPr marL="856060" indent="-171450" algn="l" defTabSz="685800" rtl="0" eaLnBrk="1" latinLnBrk="0" hangingPunct="1">
        <a:lnSpc>
          <a:spcPct val="90000"/>
        </a:lnSpc>
        <a:spcBef>
          <a:spcPts val="750"/>
        </a:spcBef>
        <a:buClr>
          <a:schemeClr val="tx1">
            <a:lumMod val="75000"/>
            <a:lumOff val="25000"/>
          </a:schemeClr>
        </a:buClr>
        <a:buFont typeface="Arial" panose="020B0604020202020204" pitchFamily="34" charset="0"/>
        <a:buChar char="•"/>
        <a:tabLst/>
        <a:defRPr sz="1350" kern="1200">
          <a:solidFill>
            <a:schemeClr val="tx1">
              <a:lumMod val="50000"/>
              <a:lumOff val="50000"/>
            </a:schemeClr>
          </a:solidFill>
          <a:latin typeface="+mn-lt"/>
          <a:ea typeface="+mn-ea"/>
          <a:cs typeface="Segoe UI" panose="020B0502040204020203" pitchFamily="34" charset="0"/>
        </a:defRPr>
      </a:lvl5pPr>
      <a:lvl6pPr marL="856060" indent="-171450" algn="l" defTabSz="685800" rtl="0" eaLnBrk="1" latinLnBrk="0" hangingPunct="1">
        <a:lnSpc>
          <a:spcPct val="90000"/>
        </a:lnSpc>
        <a:spcBef>
          <a:spcPts val="750"/>
        </a:spcBef>
        <a:buClr>
          <a:schemeClr val="tx1">
            <a:lumMod val="75000"/>
            <a:lumOff val="25000"/>
          </a:schemeClr>
        </a:buClr>
        <a:buFont typeface="Arial" panose="020B0604020202020204" pitchFamily="34" charset="0"/>
        <a:buChar char="•"/>
        <a:tabLst/>
        <a:defRPr lang="en-US" sz="1350" kern="1200" dirty="0" smtClean="0">
          <a:solidFill>
            <a:schemeClr val="tx1">
              <a:lumMod val="50000"/>
              <a:lumOff val="50000"/>
            </a:schemeClr>
          </a:solidFill>
          <a:latin typeface="+mn-lt"/>
          <a:ea typeface="+mn-ea"/>
          <a:cs typeface="Segoe UI" panose="020B0502040204020203" pitchFamily="34" charset="0"/>
        </a:defRPr>
      </a:lvl6pPr>
      <a:lvl7pPr marL="856060" indent="-171450" algn="l" defTabSz="685800" rtl="0" eaLnBrk="1" latinLnBrk="0" hangingPunct="1">
        <a:lnSpc>
          <a:spcPct val="90000"/>
        </a:lnSpc>
        <a:spcBef>
          <a:spcPts val="750"/>
        </a:spcBef>
        <a:buClr>
          <a:schemeClr val="tx1">
            <a:lumMod val="75000"/>
            <a:lumOff val="25000"/>
          </a:schemeClr>
        </a:buClr>
        <a:buFont typeface="Arial" panose="020B0604020202020204" pitchFamily="34" charset="0"/>
        <a:buChar char="•"/>
        <a:tabLst/>
        <a:defRPr lang="en-US" sz="1350" kern="1200" dirty="0" smtClean="0">
          <a:solidFill>
            <a:schemeClr val="tx1">
              <a:lumMod val="50000"/>
              <a:lumOff val="50000"/>
            </a:schemeClr>
          </a:solidFill>
          <a:latin typeface="+mn-lt"/>
          <a:ea typeface="+mn-ea"/>
          <a:cs typeface="Segoe UI" panose="020B0502040204020203" pitchFamily="34" charset="0"/>
        </a:defRPr>
      </a:lvl7pPr>
      <a:lvl8pPr marL="856060" indent="-171450" algn="l" defTabSz="685800" rtl="0" eaLnBrk="1" latinLnBrk="0" hangingPunct="1">
        <a:lnSpc>
          <a:spcPct val="90000"/>
        </a:lnSpc>
        <a:spcBef>
          <a:spcPts val="750"/>
        </a:spcBef>
        <a:buClr>
          <a:schemeClr val="tx1">
            <a:lumMod val="75000"/>
            <a:lumOff val="25000"/>
          </a:schemeClr>
        </a:buClr>
        <a:buFont typeface="Arial" panose="020B0604020202020204" pitchFamily="34" charset="0"/>
        <a:buChar char="•"/>
        <a:tabLst/>
        <a:defRPr lang="en-US" sz="1350" kern="1200" baseline="0" dirty="0" smtClean="0">
          <a:solidFill>
            <a:schemeClr val="tx1">
              <a:lumMod val="50000"/>
              <a:lumOff val="50000"/>
            </a:schemeClr>
          </a:solidFill>
          <a:latin typeface="+mn-lt"/>
          <a:ea typeface="+mn-ea"/>
          <a:cs typeface="Segoe UI" panose="020B0502040204020203" pitchFamily="34" charset="0"/>
        </a:defRPr>
      </a:lvl8pPr>
      <a:lvl9pPr marL="856060" indent="-171450" algn="l" defTabSz="685800" rtl="0" eaLnBrk="1" latinLnBrk="0" hangingPunct="1">
        <a:lnSpc>
          <a:spcPct val="90000"/>
        </a:lnSpc>
        <a:spcBef>
          <a:spcPts val="750"/>
        </a:spcBef>
        <a:buClr>
          <a:schemeClr val="tx1">
            <a:lumMod val="75000"/>
            <a:lumOff val="25000"/>
          </a:schemeClr>
        </a:buClr>
        <a:buFont typeface="Arial" panose="020B0604020202020204" pitchFamily="34" charset="0"/>
        <a:buChar char="•"/>
        <a:tabLst/>
        <a:defRPr lang="en-US" sz="1350" kern="1200" baseline="0" dirty="0">
          <a:solidFill>
            <a:schemeClr val="tx1">
              <a:lumMod val="50000"/>
              <a:lumOff val="50000"/>
            </a:schemeClr>
          </a:solidFill>
          <a:latin typeface="+mn-lt"/>
          <a:ea typeface="+mn-ea"/>
          <a:cs typeface="Segoe UI" panose="020B0502040204020203" pitchFamily="34" charset="0"/>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mod="1">
    <p:ext uri="{27BBF7A9-308A-43DC-89C8-2F10F3537804}">
      <p15:sldGuideLst xmlns:p15="http://schemas.microsoft.com/office/powerpoint/2012/main" xmlns=""/>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4.png"/><Relationship Id="rId5" Type="http://schemas.openxmlformats.org/officeDocument/2006/relationships/image" Target="../media/image3.gif"/><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media" Target="../media/media3.mp4"/><Relationship Id="rId7" Type="http://schemas.openxmlformats.org/officeDocument/2006/relationships/image" Target="../media/image5.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notesSlide" Target="../notesSlides/notesSlide6.xml"/><Relationship Id="rId5" Type="http://schemas.openxmlformats.org/officeDocument/2006/relationships/slideLayout" Target="../slideLayouts/slideLayout2.xml"/><Relationship Id="rId4" Type="http://schemas.openxmlformats.org/officeDocument/2006/relationships/video" Target="../media/media3.mp4"/></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9.gif"/></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4.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3.jpeg"/><Relationship Id="rId5" Type="http://schemas.openxmlformats.org/officeDocument/2006/relationships/image" Target="../media/image12.png"/><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8" Type="http://schemas.openxmlformats.org/officeDocument/2006/relationships/hyperlink" Target="http://w3.org/Consortium/" TargetMode="External"/><Relationship Id="rId3" Type="http://schemas.openxmlformats.org/officeDocument/2006/relationships/hyperlink" Target="http://www.youtube.com/watch?v=6gmP4nk0EOE" TargetMode="External"/><Relationship Id="rId7" Type="http://schemas.openxmlformats.org/officeDocument/2006/relationships/hyperlink" Target="http://oreilly.com/community/" TargetMode="External"/><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hyperlink" Target="http://cluetrain.com/" TargetMode="External"/><Relationship Id="rId5" Type="http://schemas.openxmlformats.org/officeDocument/2006/relationships/hyperlink" Target="http://mashable.com/social-media/" TargetMode="External"/><Relationship Id="rId4" Type="http://schemas.openxmlformats.org/officeDocument/2006/relationships/hyperlink" Target="http://www.youtube.com/watch?v=lFZ0z5Fm-Ng" TargetMode="External"/><Relationship Id="rId9" Type="http://schemas.openxmlformats.org/officeDocument/2006/relationships/hyperlink" Target="http://readwriteweb.com/" TargetMode="Externa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514600" y="3276600"/>
            <a:ext cx="9296400" cy="2384425"/>
          </a:xfrm>
        </p:spPr>
        <p:txBody>
          <a:bodyPr>
            <a:no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8800" b="1" dirty="0" smtClean="0">
                <a:ln w="11430"/>
                <a:solidFill>
                  <a:srgbClr val="00B0F0"/>
                </a:solidFill>
                <a:effectLst>
                  <a:outerShdw blurRad="50800" dist="39000" dir="5460000" algn="tl">
                    <a:srgbClr val="000000">
                      <a:alpha val="38000"/>
                    </a:srgbClr>
                  </a:outerShdw>
                </a:effectLst>
                <a:latin typeface="Bauhaus 93" pitchFamily="82" charset="0"/>
              </a:rPr>
              <a:t>Web 2.0 </a:t>
            </a:r>
            <a:r>
              <a:rPr lang="en-US" sz="8800" b="1" dirty="0" err="1" smtClean="0">
                <a:ln w="11430"/>
                <a:solidFill>
                  <a:srgbClr val="00B0F0"/>
                </a:solidFill>
                <a:effectLst>
                  <a:outerShdw blurRad="50800" dist="39000" dir="5460000" algn="tl">
                    <a:srgbClr val="000000">
                      <a:alpha val="38000"/>
                    </a:srgbClr>
                  </a:outerShdw>
                </a:effectLst>
                <a:latin typeface="Bauhaus 93" pitchFamily="82" charset="0"/>
              </a:rPr>
              <a:t>dan</a:t>
            </a:r>
            <a:r>
              <a:rPr lang="en-US" sz="8800" b="1" dirty="0" smtClean="0">
                <a:ln w="11430"/>
                <a:solidFill>
                  <a:srgbClr val="00B0F0"/>
                </a:solidFill>
                <a:effectLst>
                  <a:outerShdw blurRad="50800" dist="39000" dir="5460000" algn="tl">
                    <a:srgbClr val="000000">
                      <a:alpha val="38000"/>
                    </a:srgbClr>
                  </a:outerShdw>
                </a:effectLst>
                <a:latin typeface="Bauhaus 93" pitchFamily="82" charset="0"/>
              </a:rPr>
              <a:t> </a:t>
            </a:r>
            <a:br>
              <a:rPr lang="en-US" sz="8800" b="1" dirty="0" smtClean="0">
                <a:ln w="11430"/>
                <a:solidFill>
                  <a:srgbClr val="00B0F0"/>
                </a:solidFill>
                <a:effectLst>
                  <a:outerShdw blurRad="50800" dist="39000" dir="5460000" algn="tl">
                    <a:srgbClr val="000000">
                      <a:alpha val="38000"/>
                    </a:srgbClr>
                  </a:outerShdw>
                </a:effectLst>
                <a:latin typeface="Bauhaus 93" pitchFamily="82" charset="0"/>
              </a:rPr>
            </a:br>
            <a:r>
              <a:rPr lang="en-US" sz="8800" b="1" dirty="0" smtClean="0">
                <a:ln w="11430"/>
                <a:solidFill>
                  <a:srgbClr val="00B0F0"/>
                </a:solidFill>
                <a:effectLst>
                  <a:outerShdw blurRad="50800" dist="39000" dir="5460000" algn="tl">
                    <a:srgbClr val="000000">
                      <a:alpha val="38000"/>
                    </a:srgbClr>
                  </a:outerShdw>
                </a:effectLst>
                <a:latin typeface="Bauhaus 93" pitchFamily="82" charset="0"/>
              </a:rPr>
              <a:t>Media </a:t>
            </a:r>
            <a:r>
              <a:rPr lang="en-US" sz="8800" b="1" dirty="0" err="1" smtClean="0">
                <a:ln w="11430"/>
                <a:solidFill>
                  <a:srgbClr val="00B0F0"/>
                </a:solidFill>
                <a:effectLst>
                  <a:outerShdw blurRad="50800" dist="39000" dir="5460000" algn="tl">
                    <a:srgbClr val="000000">
                      <a:alpha val="38000"/>
                    </a:srgbClr>
                  </a:outerShdw>
                </a:effectLst>
                <a:latin typeface="Bauhaus 93" pitchFamily="82" charset="0"/>
              </a:rPr>
              <a:t>Sosial</a:t>
            </a:r>
            <a:endParaRPr lang="en-US" sz="6600" b="1" dirty="0">
              <a:ln w="11430"/>
              <a:solidFill>
                <a:srgbClr val="00B0F0"/>
              </a:solidFill>
              <a:effectLst>
                <a:outerShdw blurRad="50800" dist="39000" dir="5460000" algn="tl">
                  <a:srgbClr val="000000">
                    <a:alpha val="38000"/>
                  </a:srgbClr>
                </a:outerShdw>
              </a:effectLst>
              <a:latin typeface="Bauhaus 93" pitchFamily="82" charset="0"/>
            </a:endParaRPr>
          </a:p>
        </p:txBody>
      </p:sp>
      <p:sp>
        <p:nvSpPr>
          <p:cNvPr id="3" name="Subtitle 2"/>
          <p:cNvSpPr>
            <a:spLocks noGrp="1"/>
          </p:cNvSpPr>
          <p:nvPr>
            <p:ph type="subTitle" idx="1"/>
          </p:nvPr>
        </p:nvSpPr>
        <p:spPr>
          <a:xfrm>
            <a:off x="2514600" y="1752600"/>
            <a:ext cx="4038600" cy="685800"/>
          </a:xfrm>
        </p:spPr>
        <p:txBody>
          <a:bodyPr>
            <a:no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US" sz="8800" b="1" spc="50" dirty="0" smtClean="0">
                <a:ln w="11430"/>
                <a:solidFill>
                  <a:schemeClr val="accent6">
                    <a:lumMod val="60000"/>
                    <a:lumOff val="40000"/>
                  </a:schemeClr>
                </a:solidFill>
                <a:effectLst>
                  <a:outerShdw blurRad="76200" dist="50800" dir="5400000" algn="tl" rotWithShape="0">
                    <a:srgbClr val="000000">
                      <a:alpha val="65000"/>
                    </a:srgbClr>
                  </a:outerShdw>
                </a:effectLst>
                <a:latin typeface="Recharge Rg" panose="020B0805020202020204" pitchFamily="34" charset="0"/>
              </a:rPr>
              <a:t>Bab </a:t>
            </a:r>
            <a:r>
              <a:rPr lang="en-US" sz="8800" b="1" spc="50" dirty="0">
                <a:ln w="11430"/>
                <a:solidFill>
                  <a:schemeClr val="accent6">
                    <a:lumMod val="60000"/>
                    <a:lumOff val="40000"/>
                  </a:schemeClr>
                </a:solidFill>
                <a:effectLst>
                  <a:outerShdw blurRad="76200" dist="50800" dir="5400000" algn="tl" rotWithShape="0">
                    <a:srgbClr val="000000">
                      <a:alpha val="65000"/>
                    </a:srgbClr>
                  </a:outerShdw>
                </a:effectLst>
                <a:latin typeface="Recharge Rg" panose="020B0805020202020204" pitchFamily="34" charset="0"/>
              </a:rPr>
              <a:t>8 </a:t>
            </a:r>
          </a:p>
        </p:txBody>
      </p:sp>
      <p:sp>
        <p:nvSpPr>
          <p:cNvPr id="4" name="Slide Number Placeholder 3"/>
          <p:cNvSpPr>
            <a:spLocks noGrp="1"/>
          </p:cNvSpPr>
          <p:nvPr>
            <p:ph type="sldNum" sz="quarter" idx="12"/>
          </p:nvPr>
        </p:nvSpPr>
        <p:spPr/>
        <p:txBody>
          <a:bodyPr/>
          <a:lstStyle/>
          <a:p>
            <a:r>
              <a:rPr lang="en-US" sz="1600" dirty="0">
                <a:solidFill>
                  <a:schemeClr val="tx1"/>
                </a:solidFill>
              </a:rPr>
              <a:t>8-</a:t>
            </a:r>
            <a:fld id="{4C0BDC54-7FBA-410E-843C-F866E66B0366}" type="slidenum">
              <a:rPr lang="en-US" sz="1600">
                <a:solidFill>
                  <a:schemeClr val="tx1"/>
                </a:solidFill>
              </a:rPr>
              <a:pPr/>
              <a:t>1</a:t>
            </a:fld>
            <a:endParaRPr lang="en-US" sz="1600" dirty="0">
              <a:solidFill>
                <a:schemeClr val="tx1"/>
              </a:solidFill>
            </a:endParaRPr>
          </a:p>
        </p:txBody>
      </p:sp>
    </p:spTree>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afterEffect">
                                  <p:stCondLst>
                                    <p:cond delay="200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750" fill="hold"/>
                                        <p:tgtEl>
                                          <p:spTgt spid="3">
                                            <p:txEl>
                                              <p:pRg st="0" end="0"/>
                                            </p:txEl>
                                          </p:spTgt>
                                        </p:tgtEl>
                                        <p:attrNameLst>
                                          <p:attrName>ppt_w</p:attrName>
                                        </p:attrNameLst>
                                      </p:cBhvr>
                                      <p:tavLst>
                                        <p:tav tm="0">
                                          <p:val>
                                            <p:strVal val="4*#ppt_w"/>
                                          </p:val>
                                        </p:tav>
                                        <p:tav tm="100000">
                                          <p:val>
                                            <p:strVal val="#ppt_w"/>
                                          </p:val>
                                        </p:tav>
                                      </p:tavLst>
                                    </p:anim>
                                    <p:anim calcmode="lin" valueType="num">
                                      <p:cBhvr>
                                        <p:cTn id="8" dur="1750" fill="hold"/>
                                        <p:tgtEl>
                                          <p:spTgt spid="3">
                                            <p:txEl>
                                              <p:pRg st="0" end="0"/>
                                            </p:txEl>
                                          </p:spTgt>
                                        </p:tgtEl>
                                        <p:attrNameLst>
                                          <p:attrName>ppt_h</p:attrName>
                                        </p:attrNameLst>
                                      </p:cBhvr>
                                      <p:tavLst>
                                        <p:tav tm="0">
                                          <p:val>
                                            <p:strVal val="4*#ppt_h"/>
                                          </p:val>
                                        </p:tav>
                                        <p:tav tm="100000">
                                          <p:val>
                                            <p:strVal val="#ppt_h"/>
                                          </p:val>
                                        </p:tav>
                                      </p:tavLst>
                                    </p:anim>
                                  </p:childTnLst>
                                </p:cTn>
                              </p:par>
                            </p:childTnLst>
                          </p:cTn>
                        </p:par>
                        <p:par>
                          <p:cTn id="9" fill="hold">
                            <p:stCondLst>
                              <p:cond delay="3750"/>
                            </p:stCondLst>
                            <p:childTnLst>
                              <p:par>
                                <p:cTn id="10" presetID="23" presetClass="entr" presetSubtype="32" fill="hold" grpId="0" nodeType="afterEffect">
                                  <p:stCondLst>
                                    <p:cond delay="1750"/>
                                  </p:stCondLst>
                                  <p:childTnLst>
                                    <p:set>
                                      <p:cBhvr>
                                        <p:cTn id="11" dur="1" fill="hold">
                                          <p:stCondLst>
                                            <p:cond delay="0"/>
                                          </p:stCondLst>
                                        </p:cTn>
                                        <p:tgtEl>
                                          <p:spTgt spid="2"/>
                                        </p:tgtEl>
                                        <p:attrNameLst>
                                          <p:attrName>style.visibility</p:attrName>
                                        </p:attrNameLst>
                                      </p:cBhvr>
                                      <p:to>
                                        <p:strVal val="visible"/>
                                      </p:to>
                                    </p:set>
                                    <p:anim calcmode="lin" valueType="num">
                                      <p:cBhvr>
                                        <p:cTn id="12" dur="1750" fill="hold"/>
                                        <p:tgtEl>
                                          <p:spTgt spid="2"/>
                                        </p:tgtEl>
                                        <p:attrNameLst>
                                          <p:attrName>ppt_w</p:attrName>
                                        </p:attrNameLst>
                                      </p:cBhvr>
                                      <p:tavLst>
                                        <p:tav tm="0">
                                          <p:val>
                                            <p:strVal val="4*#ppt_w"/>
                                          </p:val>
                                        </p:tav>
                                        <p:tav tm="100000">
                                          <p:val>
                                            <p:strVal val="#ppt_w"/>
                                          </p:val>
                                        </p:tav>
                                      </p:tavLst>
                                    </p:anim>
                                    <p:anim calcmode="lin" valueType="num">
                                      <p:cBhvr>
                                        <p:cTn id="13" dur="1750" fill="hold"/>
                                        <p:tgtEl>
                                          <p:spTgt spid="2"/>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i="1" spc="300" smtClean="0">
                <a:solidFill>
                  <a:schemeClr val="tx1"/>
                </a:solidFill>
                <a:effectLst>
                  <a:outerShdw blurRad="38100" dist="38100" dir="2700000" algn="tl">
                    <a:srgbClr val="000000">
                      <a:alpha val="43137"/>
                    </a:srgbClr>
                  </a:outerShdw>
                </a:effectLst>
              </a:rPr>
              <a:t>Outline Bab </a:t>
            </a:r>
            <a:r>
              <a:rPr lang="en-US" i="1" spc="300">
                <a:solidFill>
                  <a:schemeClr val="tx1"/>
                </a:solidFill>
                <a:effectLst>
                  <a:outerShdw blurRad="38100" dist="38100" dir="2700000" algn="tl">
                    <a:srgbClr val="000000">
                      <a:alpha val="43137"/>
                    </a:srgbClr>
                  </a:outerShdw>
                </a:effectLst>
              </a:rPr>
              <a:t>8 </a:t>
            </a:r>
            <a:endParaRPr lang="en-US" b="1" dirty="0">
              <a:solidFill>
                <a:schemeClr val="tx1"/>
              </a:solidFill>
            </a:endParaRPr>
          </a:p>
        </p:txBody>
      </p:sp>
      <p:sp>
        <p:nvSpPr>
          <p:cNvPr id="3" name="Content Placeholder 2"/>
          <p:cNvSpPr>
            <a:spLocks noGrp="1"/>
          </p:cNvSpPr>
          <p:nvPr>
            <p:ph idx="1"/>
          </p:nvPr>
        </p:nvSpPr>
        <p:spPr/>
        <p:txBody>
          <a:bodyPr>
            <a:noAutofit/>
          </a:bodyPr>
          <a:lstStyle/>
          <a:p>
            <a:pPr>
              <a:lnSpc>
                <a:spcPct val="150000"/>
              </a:lnSpc>
            </a:pPr>
            <a:r>
              <a:rPr lang="en-US" sz="2000" dirty="0">
                <a:effectLst>
                  <a:outerShdw blurRad="38100" dist="38100" dir="2700000" algn="tl">
                    <a:srgbClr val="000000">
                      <a:alpha val="43137"/>
                    </a:srgbClr>
                  </a:outerShdw>
                </a:effectLst>
              </a:rPr>
              <a:t>8.1  Web </a:t>
            </a:r>
            <a:r>
              <a:rPr lang="en-US" sz="2000">
                <a:effectLst>
                  <a:outerShdw blurRad="38100" dist="38100" dir="2700000" algn="tl">
                    <a:srgbClr val="000000">
                      <a:alpha val="43137"/>
                    </a:srgbClr>
                  </a:outerShdw>
                </a:effectLst>
              </a:rPr>
              <a:t>2.0 </a:t>
            </a:r>
            <a:r>
              <a:rPr lang="en-US" sz="2000" smtClean="0">
                <a:effectLst>
                  <a:outerShdw blurRad="38100" dist="38100" dir="2700000" algn="tl">
                    <a:srgbClr val="000000">
                      <a:alpha val="43137"/>
                    </a:srgbClr>
                  </a:outerShdw>
                </a:effectLst>
              </a:rPr>
              <a:t>dan Media Sosial </a:t>
            </a:r>
            <a:endParaRPr lang="en-US" sz="2000" dirty="0">
              <a:effectLst>
                <a:outerShdw blurRad="38100" dist="38100" dir="2700000" algn="tl">
                  <a:srgbClr val="000000">
                    <a:alpha val="43137"/>
                  </a:srgbClr>
                </a:outerShdw>
              </a:effectLst>
            </a:endParaRPr>
          </a:p>
          <a:p>
            <a:pPr>
              <a:lnSpc>
                <a:spcPct val="150000"/>
              </a:lnSpc>
              <a:buNone/>
            </a:pPr>
            <a:r>
              <a:rPr lang="en-US" sz="2000">
                <a:effectLst>
                  <a:outerShdw blurRad="38100" dist="38100" dir="2700000" algn="tl">
                    <a:srgbClr val="000000">
                      <a:alpha val="43137"/>
                    </a:srgbClr>
                  </a:outerShdw>
                </a:effectLst>
              </a:rPr>
              <a:t>8.2  </a:t>
            </a:r>
            <a:r>
              <a:rPr lang="en-US" sz="2000" smtClean="0">
                <a:effectLst>
                  <a:outerShdw blurRad="38100" dist="38100" dir="2700000" algn="tl">
                    <a:srgbClr val="000000">
                      <a:alpha val="43137"/>
                    </a:srgbClr>
                  </a:outerShdw>
                </a:effectLst>
              </a:rPr>
              <a:t>Masyarakat Virtual dan Layanan Jejaring Sosial</a:t>
            </a:r>
            <a:endParaRPr lang="en-US" sz="2000" dirty="0">
              <a:effectLst>
                <a:outerShdw blurRad="38100" dist="38100" dir="2700000" algn="tl">
                  <a:srgbClr val="000000">
                    <a:alpha val="43137"/>
                  </a:srgbClr>
                </a:outerShdw>
              </a:effectLst>
            </a:endParaRPr>
          </a:p>
          <a:p>
            <a:pPr>
              <a:lnSpc>
                <a:spcPct val="150000"/>
              </a:lnSpc>
              <a:buNone/>
            </a:pPr>
            <a:r>
              <a:rPr lang="en-US" sz="2000" dirty="0">
                <a:effectLst>
                  <a:outerShdw blurRad="38100" dist="38100" dir="2700000" algn="tl">
                    <a:srgbClr val="000000">
                      <a:alpha val="43137"/>
                    </a:srgbClr>
                  </a:outerShdw>
                </a:effectLst>
              </a:rPr>
              <a:t>8.3  Enterprise 2.0 </a:t>
            </a:r>
            <a:r>
              <a:rPr lang="en-US" sz="2000">
                <a:effectLst>
                  <a:outerShdw blurRad="38100" dist="38100" dir="2700000" algn="tl">
                    <a:srgbClr val="000000">
                      <a:alpha val="43137"/>
                    </a:srgbClr>
                  </a:outerShdw>
                </a:effectLst>
              </a:rPr>
              <a:t>– </a:t>
            </a:r>
            <a:r>
              <a:rPr lang="en-US" sz="2000" smtClean="0">
                <a:effectLst>
                  <a:outerShdw blurRad="38100" dist="38100" dir="2700000" algn="tl">
                    <a:srgbClr val="000000">
                      <a:alpha val="43137"/>
                    </a:srgbClr>
                  </a:outerShdw>
                </a:effectLst>
              </a:rPr>
              <a:t>Jejaring Sosial dan Tools </a:t>
            </a:r>
            <a:r>
              <a:rPr lang="en-US" sz="2000" dirty="0">
                <a:effectLst>
                  <a:outerShdw blurRad="38100" dist="38100" dir="2700000" algn="tl">
                    <a:srgbClr val="000000">
                      <a:alpha val="43137"/>
                    </a:srgbClr>
                  </a:outerShdw>
                </a:effectLst>
              </a:rPr>
              <a:t>for Business</a:t>
            </a:r>
          </a:p>
          <a:p>
            <a:pPr>
              <a:lnSpc>
                <a:spcPct val="150000"/>
              </a:lnSpc>
              <a:buNone/>
            </a:pPr>
            <a:r>
              <a:rPr lang="en-US" sz="2000">
                <a:effectLst>
                  <a:outerShdw blurRad="38100" dist="38100" dir="2700000" algn="tl">
                    <a:srgbClr val="000000">
                      <a:alpha val="43137"/>
                    </a:srgbClr>
                  </a:outerShdw>
                </a:effectLst>
              </a:rPr>
              <a:t>8.4  </a:t>
            </a:r>
            <a:r>
              <a:rPr lang="en-US" sz="2000" smtClean="0">
                <a:effectLst>
                  <a:outerShdw blurRad="38100" dist="38100" dir="2700000" algn="tl">
                    <a:srgbClr val="000000">
                      <a:alpha val="43137"/>
                    </a:srgbClr>
                  </a:outerShdw>
                </a:effectLst>
              </a:rPr>
              <a:t>Metrics Media Sosial</a:t>
            </a:r>
            <a:endParaRPr lang="en-US" sz="2000" dirty="0">
              <a:effectLst>
                <a:outerShdw blurRad="38100" dist="38100" dir="2700000" algn="tl">
                  <a:srgbClr val="000000">
                    <a:alpha val="43137"/>
                  </a:srgbClr>
                </a:outerShdw>
              </a:effectLst>
            </a:endParaRPr>
          </a:p>
          <a:p>
            <a:pPr>
              <a:lnSpc>
                <a:spcPct val="150000"/>
              </a:lnSpc>
              <a:buNone/>
            </a:pPr>
            <a:r>
              <a:rPr lang="en-US" sz="2000">
                <a:effectLst>
                  <a:outerShdw blurRad="38100" dist="38100" dir="2700000" algn="tl">
                    <a:srgbClr val="000000">
                      <a:alpha val="43137"/>
                    </a:srgbClr>
                  </a:outerShdw>
                </a:effectLst>
              </a:rPr>
              <a:t>8.5  </a:t>
            </a:r>
            <a:r>
              <a:rPr lang="en-US" sz="2000" smtClean="0">
                <a:effectLst>
                  <a:outerShdw blurRad="38100" dist="38100" dir="2700000" algn="tl">
                    <a:srgbClr val="000000">
                      <a:alpha val="43137"/>
                    </a:srgbClr>
                  </a:outerShdw>
                </a:effectLst>
              </a:rPr>
              <a:t>Masa Depan: </a:t>
            </a:r>
            <a:r>
              <a:rPr lang="en-US" sz="2000" dirty="0">
                <a:effectLst>
                  <a:outerShdw blurRad="38100" dist="38100" dir="2700000" algn="tl">
                    <a:srgbClr val="000000">
                      <a:alpha val="43137"/>
                    </a:srgbClr>
                  </a:outerShdw>
                </a:effectLst>
              </a:rPr>
              <a:t>Web 3.0</a:t>
            </a:r>
          </a:p>
        </p:txBody>
      </p:sp>
      <p:sp>
        <p:nvSpPr>
          <p:cNvPr id="4" name="Footer Placeholder 3"/>
          <p:cNvSpPr>
            <a:spLocks noGrp="1"/>
          </p:cNvSpPr>
          <p:nvPr>
            <p:ph type="ftr" sz="quarter" idx="11"/>
          </p:nvPr>
        </p:nvSpPr>
        <p:spPr/>
        <p:txBody>
          <a:bodyPr/>
          <a:lstStyle/>
          <a:p>
            <a:r>
              <a:rPr lang="en-US" dirty="0" smtClean="0">
                <a:solidFill>
                  <a:schemeClr val="tx1"/>
                </a:solidFill>
              </a:rPr>
              <a:t>Copyright 2013 John Wiley &amp; Sons, Inc.</a:t>
            </a:r>
            <a:endParaRPr lang="en-US" dirty="0">
              <a:solidFill>
                <a:schemeClr val="tx1"/>
              </a:solidFill>
            </a:endParaRPr>
          </a:p>
        </p:txBody>
      </p:sp>
      <p:sp>
        <p:nvSpPr>
          <p:cNvPr id="5" name="Slide Number Placeholder 4"/>
          <p:cNvSpPr>
            <a:spLocks noGrp="1"/>
          </p:cNvSpPr>
          <p:nvPr>
            <p:ph type="sldNum" sz="quarter" idx="12"/>
          </p:nvPr>
        </p:nvSpPr>
        <p:spPr/>
        <p:txBody>
          <a:bodyPr/>
          <a:lstStyle/>
          <a:p>
            <a:r>
              <a:rPr lang="en-US" sz="1600" dirty="0">
                <a:solidFill>
                  <a:schemeClr val="tx1"/>
                </a:solidFill>
              </a:rPr>
              <a:t>8-</a:t>
            </a:r>
            <a:fld id="{4C0BDC54-7FBA-410E-843C-F866E66B0366}" type="slidenum">
              <a:rPr lang="en-US" sz="1600">
                <a:solidFill>
                  <a:schemeClr val="tx1"/>
                </a:solidFill>
              </a:rPr>
              <a:pPr/>
              <a:t>2</a:t>
            </a:fld>
            <a:endParaRPr lang="en-US" sz="1600" dirty="0">
              <a:solidFill>
                <a:schemeClr val="tx1"/>
              </a:solidFill>
            </a:endParaRPr>
          </a:p>
        </p:txBody>
      </p:sp>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750"/>
                                        <p:tgtEl>
                                          <p:spTgt spid="3">
                                            <p:txEl>
                                              <p:pRg st="0" end="0"/>
                                            </p:txEl>
                                          </p:spTgt>
                                        </p:tgtEl>
                                      </p:cBhvr>
                                    </p:animEffect>
                                    <p:anim calcmode="lin" valueType="num">
                                      <p:cBhvr>
                                        <p:cTn id="8" dur="175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75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750"/>
                            </p:stCondLst>
                            <p:childTnLst>
                              <p:par>
                                <p:cTn id="11" presetID="42" presetClass="entr" presetSubtype="0" fill="hold" grpId="0" nodeType="after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fade">
                                      <p:cBhvr>
                                        <p:cTn id="13" dur="1750"/>
                                        <p:tgtEl>
                                          <p:spTgt spid="3">
                                            <p:txEl>
                                              <p:pRg st="1" end="1"/>
                                            </p:txEl>
                                          </p:spTgt>
                                        </p:tgtEl>
                                      </p:cBhvr>
                                    </p:animEffect>
                                    <p:anim calcmode="lin" valueType="num">
                                      <p:cBhvr>
                                        <p:cTn id="14" dur="175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5" dur="175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par>
                          <p:cTn id="16" fill="hold">
                            <p:stCondLst>
                              <p:cond delay="3500"/>
                            </p:stCondLst>
                            <p:childTnLst>
                              <p:par>
                                <p:cTn id="17" presetID="42" presetClass="entr" presetSubtype="0" fill="hold" grpId="0" nodeType="after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1750"/>
                                        <p:tgtEl>
                                          <p:spTgt spid="3">
                                            <p:txEl>
                                              <p:pRg st="2" end="2"/>
                                            </p:txEl>
                                          </p:spTgt>
                                        </p:tgtEl>
                                      </p:cBhvr>
                                    </p:animEffect>
                                    <p:anim calcmode="lin" valueType="num">
                                      <p:cBhvr>
                                        <p:cTn id="20" dur="175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1" dur="175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par>
                          <p:cTn id="22" fill="hold">
                            <p:stCondLst>
                              <p:cond delay="5250"/>
                            </p:stCondLst>
                            <p:childTnLst>
                              <p:par>
                                <p:cTn id="23" presetID="42" presetClass="entr" presetSubtype="0" fill="hold" grpId="0" nodeType="after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Effect transition="in" filter="fade">
                                      <p:cBhvr>
                                        <p:cTn id="25" dur="1750"/>
                                        <p:tgtEl>
                                          <p:spTgt spid="3">
                                            <p:txEl>
                                              <p:pRg st="3" end="3"/>
                                            </p:txEl>
                                          </p:spTgt>
                                        </p:tgtEl>
                                      </p:cBhvr>
                                    </p:animEffect>
                                    <p:anim calcmode="lin" valueType="num">
                                      <p:cBhvr>
                                        <p:cTn id="26" dur="175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7" dur="175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par>
                          <p:cTn id="28" fill="hold">
                            <p:stCondLst>
                              <p:cond delay="7000"/>
                            </p:stCondLst>
                            <p:childTnLst>
                              <p:par>
                                <p:cTn id="29" presetID="42" presetClass="entr" presetSubtype="0" fill="hold" grpId="0" nodeType="after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fade">
                                      <p:cBhvr>
                                        <p:cTn id="31" dur="1750"/>
                                        <p:tgtEl>
                                          <p:spTgt spid="3">
                                            <p:txEl>
                                              <p:pRg st="4" end="4"/>
                                            </p:txEl>
                                          </p:spTgt>
                                        </p:tgtEl>
                                      </p:cBhvr>
                                    </p:animEffect>
                                    <p:anim calcmode="lin" valueType="num">
                                      <p:cBhvr>
                                        <p:cTn id="32" dur="175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3" dur="175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304800"/>
            <a:ext cx="8915400" cy="1143000"/>
          </a:xfrm>
        </p:spPr>
        <p:txBody>
          <a:bodyPr>
            <a:normAutofit/>
          </a:bodyPr>
          <a:lstStyle/>
          <a:p>
            <a:pPr>
              <a:spcBef>
                <a:spcPts val="600"/>
              </a:spcBef>
              <a:spcAft>
                <a:spcPts val="600"/>
              </a:spcAft>
            </a:pPr>
            <a:r>
              <a:rPr lang="en-US" sz="2800" smtClean="0">
                <a:latin typeface="Arial"/>
                <a:cs typeface="Arial"/>
              </a:rPr>
              <a:t>UNTUK BAHAN DISKUSI</a:t>
            </a:r>
            <a:endParaRPr lang="en-US" sz="2700" i="1" dirty="0">
              <a:solidFill>
                <a:schemeClr val="tx1"/>
              </a:solidFill>
            </a:endParaRPr>
          </a:p>
        </p:txBody>
      </p:sp>
      <p:sp>
        <p:nvSpPr>
          <p:cNvPr id="3" name="Content Placeholder 2"/>
          <p:cNvSpPr>
            <a:spLocks noGrp="1"/>
          </p:cNvSpPr>
          <p:nvPr>
            <p:ph idx="1"/>
          </p:nvPr>
        </p:nvSpPr>
        <p:spPr>
          <a:xfrm>
            <a:off x="990600" y="1600200"/>
            <a:ext cx="8991600" cy="4648200"/>
          </a:xfrm>
        </p:spPr>
        <p:txBody>
          <a:bodyPr>
            <a:normAutofit/>
          </a:bodyPr>
          <a:lstStyle/>
          <a:p>
            <a:pPr algn="just">
              <a:spcBef>
                <a:spcPts val="1200"/>
              </a:spcBef>
            </a:pPr>
            <a:r>
              <a:rPr lang="en-US" b="0" smtClean="0">
                <a:solidFill>
                  <a:schemeClr val="tx1"/>
                </a:solidFill>
                <a:effectLst>
                  <a:outerShdw blurRad="38100" dist="38100" dir="2700000" algn="tl">
                    <a:srgbClr val="000000">
                      <a:alpha val="43137"/>
                    </a:srgbClr>
                  </a:outerShdw>
                </a:effectLst>
              </a:rPr>
              <a:t>Pada </a:t>
            </a:r>
            <a:r>
              <a:rPr lang="en-US" b="0">
                <a:solidFill>
                  <a:schemeClr val="tx1"/>
                </a:solidFill>
                <a:effectLst>
                  <a:outerShdw blurRad="38100" dist="38100" dir="2700000" algn="tl">
                    <a:srgbClr val="000000">
                      <a:alpha val="43137"/>
                    </a:srgbClr>
                  </a:outerShdw>
                </a:effectLst>
              </a:rPr>
              <a:t>tanggal 31 Maret 2008, Dave Carroll </a:t>
            </a:r>
            <a:r>
              <a:rPr lang="en-US" b="0" smtClean="0">
                <a:solidFill>
                  <a:schemeClr val="tx1"/>
                </a:solidFill>
                <a:effectLst>
                  <a:outerShdw blurRad="38100" dist="38100" dir="2700000" algn="tl">
                    <a:srgbClr val="000000">
                      <a:alpha val="43137"/>
                    </a:srgbClr>
                  </a:outerShdw>
                </a:effectLst>
              </a:rPr>
              <a:t>bersama personil band-nya </a:t>
            </a:r>
            <a:r>
              <a:rPr lang="en-US">
                <a:solidFill>
                  <a:schemeClr val="tx1"/>
                </a:solidFill>
                <a:effectLst>
                  <a:outerShdw blurRad="38100" dist="38100" dir="2700000" algn="tl">
                    <a:srgbClr val="000000">
                      <a:alpha val="43137"/>
                    </a:srgbClr>
                  </a:outerShdw>
                </a:effectLst>
              </a:rPr>
              <a:t>Sons of </a:t>
            </a:r>
            <a:r>
              <a:rPr lang="en-US" smtClean="0">
                <a:solidFill>
                  <a:schemeClr val="tx1"/>
                </a:solidFill>
                <a:effectLst>
                  <a:outerShdw blurRad="38100" dist="38100" dir="2700000" algn="tl">
                    <a:srgbClr val="000000">
                      <a:alpha val="43137"/>
                    </a:srgbClr>
                  </a:outerShdw>
                </a:effectLst>
              </a:rPr>
              <a:t>Maxwell</a:t>
            </a:r>
            <a:r>
              <a:rPr lang="en-US" b="0" smtClean="0">
                <a:solidFill>
                  <a:schemeClr val="tx1"/>
                </a:solidFill>
                <a:effectLst>
                  <a:outerShdw blurRad="38100" dist="38100" dir="2700000" algn="tl">
                    <a:srgbClr val="000000">
                      <a:alpha val="43137"/>
                    </a:srgbClr>
                  </a:outerShdw>
                </a:effectLst>
              </a:rPr>
              <a:t>, berangkat tour menggunakan penerbangan </a:t>
            </a:r>
            <a:r>
              <a:rPr lang="en-US" b="0" i="1" smtClean="0">
                <a:solidFill>
                  <a:schemeClr val="tx1"/>
                </a:solidFill>
                <a:effectLst>
                  <a:outerShdw blurRad="38100" dist="38100" dir="2700000" algn="tl">
                    <a:srgbClr val="000000">
                      <a:alpha val="43137"/>
                    </a:srgbClr>
                  </a:outerShdw>
                </a:effectLst>
              </a:rPr>
              <a:t>United </a:t>
            </a:r>
            <a:r>
              <a:rPr lang="en-US" b="0" i="1">
                <a:solidFill>
                  <a:schemeClr val="tx1"/>
                </a:solidFill>
                <a:effectLst>
                  <a:outerShdw blurRad="38100" dist="38100" dir="2700000" algn="tl">
                    <a:srgbClr val="000000">
                      <a:alpha val="43137"/>
                    </a:srgbClr>
                  </a:outerShdw>
                </a:effectLst>
              </a:rPr>
              <a:t>Airlines (UAL) </a:t>
            </a:r>
            <a:r>
              <a:rPr lang="en-US" b="0">
                <a:solidFill>
                  <a:schemeClr val="tx1"/>
                </a:solidFill>
                <a:effectLst>
                  <a:outerShdw blurRad="38100" dist="38100" dir="2700000" algn="tl">
                    <a:srgbClr val="000000">
                      <a:alpha val="43137"/>
                    </a:srgbClr>
                  </a:outerShdw>
                </a:effectLst>
              </a:rPr>
              <a:t>dari </a:t>
            </a:r>
            <a:r>
              <a:rPr lang="en-US" b="0" smtClean="0">
                <a:solidFill>
                  <a:schemeClr val="tx1"/>
                </a:solidFill>
                <a:effectLst>
                  <a:outerShdw blurRad="38100" dist="38100" dir="2700000" algn="tl">
                    <a:srgbClr val="000000">
                      <a:alpha val="43137"/>
                    </a:srgbClr>
                  </a:outerShdw>
                </a:effectLst>
              </a:rPr>
              <a:t>Halifax (Kanada) </a:t>
            </a:r>
            <a:r>
              <a:rPr lang="en-US" b="0">
                <a:solidFill>
                  <a:schemeClr val="tx1"/>
                </a:solidFill>
                <a:effectLst>
                  <a:outerShdw blurRad="38100" dist="38100" dir="2700000" algn="tl">
                    <a:srgbClr val="000000">
                      <a:alpha val="43137"/>
                    </a:srgbClr>
                  </a:outerShdw>
                </a:effectLst>
              </a:rPr>
              <a:t>ke </a:t>
            </a:r>
            <a:r>
              <a:rPr lang="en-US" b="0" smtClean="0">
                <a:solidFill>
                  <a:schemeClr val="tx1"/>
                </a:solidFill>
                <a:effectLst>
                  <a:outerShdw blurRad="38100" dist="38100" dir="2700000" algn="tl">
                    <a:srgbClr val="000000">
                      <a:alpha val="43137"/>
                    </a:srgbClr>
                  </a:outerShdw>
                </a:effectLst>
              </a:rPr>
              <a:t>Omaha (Nebraska) </a:t>
            </a:r>
            <a:r>
              <a:rPr lang="en-US" b="0">
                <a:solidFill>
                  <a:schemeClr val="tx1"/>
                </a:solidFill>
                <a:effectLst>
                  <a:outerShdw blurRad="38100" dist="38100" dir="2700000" algn="tl">
                    <a:srgbClr val="000000">
                      <a:alpha val="43137"/>
                    </a:srgbClr>
                  </a:outerShdw>
                </a:effectLst>
              </a:rPr>
              <a:t>via </a:t>
            </a:r>
            <a:r>
              <a:rPr lang="en-US" smtClean="0">
                <a:solidFill>
                  <a:schemeClr val="tx1"/>
                </a:solidFill>
                <a:effectLst>
                  <a:outerShdw blurRad="38100" dist="38100" dir="2700000" algn="tl">
                    <a:srgbClr val="000000">
                      <a:alpha val="43137"/>
                    </a:srgbClr>
                  </a:outerShdw>
                </a:effectLst>
              </a:rPr>
              <a:t>O'Hare</a:t>
            </a:r>
            <a:r>
              <a:rPr lang="en-US" b="0" smtClean="0">
                <a:solidFill>
                  <a:schemeClr val="tx1"/>
                </a:solidFill>
                <a:effectLst>
                  <a:outerShdw blurRad="38100" dist="38100" dir="2700000" algn="tl">
                    <a:srgbClr val="000000">
                      <a:alpha val="43137"/>
                    </a:srgbClr>
                  </a:outerShdw>
                </a:effectLst>
              </a:rPr>
              <a:t> Airport, Chicago. </a:t>
            </a:r>
            <a:endParaRPr lang="en-US" b="0">
              <a:solidFill>
                <a:schemeClr val="tx1"/>
              </a:solidFill>
              <a:effectLst>
                <a:outerShdw blurRad="38100" dist="38100" dir="2700000" algn="tl">
                  <a:srgbClr val="000000">
                    <a:alpha val="43137"/>
                  </a:srgbClr>
                </a:outerShdw>
              </a:effectLst>
            </a:endParaRPr>
          </a:p>
          <a:p>
            <a:pPr algn="just">
              <a:spcBef>
                <a:spcPts val="1200"/>
              </a:spcBef>
            </a:pPr>
            <a:r>
              <a:rPr lang="en-US" b="0" smtClean="0">
                <a:solidFill>
                  <a:schemeClr val="tx1"/>
                </a:solidFill>
                <a:effectLst>
                  <a:outerShdw blurRad="38100" dist="38100" dir="2700000" algn="tl">
                    <a:srgbClr val="000000">
                      <a:alpha val="43137"/>
                    </a:srgbClr>
                  </a:outerShdw>
                </a:effectLst>
              </a:rPr>
              <a:t>Ketika turun transit di </a:t>
            </a:r>
            <a:r>
              <a:rPr lang="en-US">
                <a:solidFill>
                  <a:schemeClr val="tx1"/>
                </a:solidFill>
                <a:effectLst>
                  <a:outerShdw blurRad="38100" dist="38100" dir="2700000" algn="tl">
                    <a:srgbClr val="000000">
                      <a:alpha val="43137"/>
                    </a:srgbClr>
                  </a:outerShdw>
                </a:effectLst>
              </a:rPr>
              <a:t>O'Hare</a:t>
            </a:r>
            <a:r>
              <a:rPr lang="en-US" b="0">
                <a:solidFill>
                  <a:schemeClr val="tx1"/>
                </a:solidFill>
                <a:effectLst>
                  <a:outerShdw blurRad="38100" dist="38100" dir="2700000" algn="tl">
                    <a:srgbClr val="000000">
                      <a:alpha val="43137"/>
                    </a:srgbClr>
                  </a:outerShdw>
                </a:effectLst>
              </a:rPr>
              <a:t>, Dave </a:t>
            </a:r>
            <a:r>
              <a:rPr lang="en-US" b="0" smtClean="0">
                <a:solidFill>
                  <a:schemeClr val="tx1"/>
                </a:solidFill>
                <a:effectLst>
                  <a:outerShdw blurRad="38100" dist="38100" dir="2700000" algn="tl">
                    <a:srgbClr val="000000">
                      <a:alpha val="43137"/>
                    </a:srgbClr>
                  </a:outerShdw>
                </a:effectLst>
              </a:rPr>
              <a:t>menyaksikan </a:t>
            </a:r>
            <a:r>
              <a:rPr lang="en-US" b="0">
                <a:solidFill>
                  <a:schemeClr val="tx1"/>
                </a:solidFill>
                <a:effectLst>
                  <a:outerShdw blurRad="38100" dist="38100" dir="2700000" algn="tl">
                    <a:srgbClr val="000000">
                      <a:alpha val="43137"/>
                    </a:srgbClr>
                  </a:outerShdw>
                </a:effectLst>
              </a:rPr>
              <a:t>tanpa daya </a:t>
            </a:r>
            <a:r>
              <a:rPr lang="en-US" b="0" smtClean="0">
                <a:solidFill>
                  <a:schemeClr val="tx1"/>
                </a:solidFill>
                <a:effectLst>
                  <a:outerShdw blurRad="38100" dist="38100" dir="2700000" algn="tl">
                    <a:srgbClr val="000000">
                      <a:alpha val="43137"/>
                    </a:srgbClr>
                  </a:outerShdw>
                </a:effectLst>
              </a:rPr>
              <a:t>ketika petugas penanganan bagasi UAL melemparkan alat musik </a:t>
            </a:r>
            <a:r>
              <a:rPr lang="en-US" b="0">
                <a:solidFill>
                  <a:schemeClr val="tx1"/>
                </a:solidFill>
                <a:effectLst>
                  <a:outerShdw blurRad="38100" dist="38100" dir="2700000" algn="tl">
                    <a:srgbClr val="000000">
                      <a:alpha val="43137"/>
                    </a:srgbClr>
                  </a:outerShdw>
                </a:effectLst>
              </a:rPr>
              <a:t>mahal </a:t>
            </a:r>
            <a:r>
              <a:rPr lang="en-US" b="0" smtClean="0">
                <a:solidFill>
                  <a:schemeClr val="tx1"/>
                </a:solidFill>
                <a:effectLst>
                  <a:outerShdw blurRad="38100" dist="38100" dir="2700000" algn="tl">
                    <a:srgbClr val="000000">
                      <a:alpha val="43137"/>
                    </a:srgbClr>
                  </a:outerShdw>
                </a:effectLst>
              </a:rPr>
              <a:t>miliknya begitu saja di aspal tanpa perhitungan </a:t>
            </a:r>
            <a:r>
              <a:rPr lang="en-US" b="0">
                <a:solidFill>
                  <a:schemeClr val="tx1"/>
                </a:solidFill>
                <a:effectLst>
                  <a:outerShdw blurRad="38100" dist="38100" dir="2700000" algn="tl">
                    <a:srgbClr val="000000">
                      <a:alpha val="43137"/>
                    </a:srgbClr>
                  </a:outerShdw>
                </a:effectLst>
              </a:rPr>
              <a:t>dan mematahkan gitar </a:t>
            </a:r>
            <a:r>
              <a:rPr lang="en-US">
                <a:solidFill>
                  <a:schemeClr val="tx1"/>
                </a:solidFill>
                <a:effectLst>
                  <a:outerShdw blurRad="38100" dist="38100" dir="2700000" algn="tl">
                    <a:srgbClr val="000000">
                      <a:alpha val="43137"/>
                    </a:srgbClr>
                  </a:outerShdw>
                </a:effectLst>
              </a:rPr>
              <a:t>Taylor </a:t>
            </a:r>
            <a:r>
              <a:rPr lang="en-US" b="0" smtClean="0">
                <a:solidFill>
                  <a:schemeClr val="tx1"/>
                </a:solidFill>
                <a:effectLst>
                  <a:outerShdw blurRad="38100" dist="38100" dir="2700000" algn="tl">
                    <a:srgbClr val="000000">
                      <a:alpha val="43137"/>
                    </a:srgbClr>
                  </a:outerShdw>
                </a:effectLst>
              </a:rPr>
              <a:t>miliknya</a:t>
            </a:r>
            <a:r>
              <a:rPr lang="en-US" b="0">
                <a:solidFill>
                  <a:schemeClr val="tx1"/>
                </a:solidFill>
                <a:effectLst>
                  <a:outerShdw blurRad="38100" dist="38100" dir="2700000" algn="tl">
                    <a:srgbClr val="000000">
                      <a:alpha val="43137"/>
                    </a:srgbClr>
                  </a:outerShdw>
                </a:effectLst>
              </a:rPr>
              <a:t>. </a:t>
            </a:r>
          </a:p>
          <a:p>
            <a:pPr algn="just">
              <a:spcBef>
                <a:spcPts val="1200"/>
              </a:spcBef>
            </a:pPr>
            <a:r>
              <a:rPr lang="en-US" b="0">
                <a:solidFill>
                  <a:schemeClr val="tx1"/>
                </a:solidFill>
                <a:effectLst>
                  <a:outerShdw blurRad="38100" dist="38100" dir="2700000" algn="tl">
                    <a:srgbClr val="000000">
                      <a:alpha val="43137"/>
                    </a:srgbClr>
                  </a:outerShdw>
                </a:effectLst>
              </a:rPr>
              <a:t>Selama setahun, Carroll mencoba untuk </a:t>
            </a:r>
            <a:r>
              <a:rPr lang="en-US" b="0" smtClean="0">
                <a:solidFill>
                  <a:schemeClr val="tx1"/>
                </a:solidFill>
                <a:effectLst>
                  <a:outerShdw blurRad="38100" dist="38100" dir="2700000" algn="tl">
                    <a:srgbClr val="000000">
                      <a:alpha val="43137"/>
                    </a:srgbClr>
                  </a:outerShdw>
                </a:effectLst>
              </a:rPr>
              <a:t>mengajukan klaim atas kerusakan gitar-nya tersebut melalui </a:t>
            </a:r>
            <a:r>
              <a:rPr lang="en-US" smtClean="0">
                <a:solidFill>
                  <a:schemeClr val="tx1"/>
                </a:solidFill>
                <a:effectLst>
                  <a:outerShdw blurRad="38100" dist="38100" dir="2700000" algn="tl">
                    <a:srgbClr val="000000">
                      <a:alpha val="43137"/>
                    </a:srgbClr>
                  </a:outerShdw>
                </a:effectLst>
              </a:rPr>
              <a:t>layanan </a:t>
            </a:r>
            <a:r>
              <a:rPr lang="en-US">
                <a:solidFill>
                  <a:schemeClr val="tx1"/>
                </a:solidFill>
                <a:effectLst>
                  <a:outerShdw blurRad="38100" dist="38100" dir="2700000" algn="tl">
                    <a:srgbClr val="000000">
                      <a:alpha val="43137"/>
                    </a:srgbClr>
                  </a:outerShdw>
                </a:effectLst>
              </a:rPr>
              <a:t>pelanggan </a:t>
            </a:r>
            <a:r>
              <a:rPr lang="en-US" smtClean="0">
                <a:solidFill>
                  <a:schemeClr val="tx1"/>
                </a:solidFill>
                <a:effectLst>
                  <a:outerShdw blurRad="38100" dist="38100" dir="2700000" algn="tl">
                    <a:srgbClr val="000000">
                      <a:alpha val="43137"/>
                    </a:srgbClr>
                  </a:outerShdw>
                </a:effectLst>
              </a:rPr>
              <a:t>UAL</a:t>
            </a:r>
            <a:r>
              <a:rPr lang="en-US" b="0" smtClean="0">
                <a:solidFill>
                  <a:schemeClr val="tx1"/>
                </a:solidFill>
                <a:effectLst>
                  <a:outerShdw blurRad="38100" dist="38100" dir="2700000" algn="tl">
                    <a:srgbClr val="000000">
                      <a:alpha val="43137"/>
                    </a:srgbClr>
                  </a:outerShdw>
                </a:effectLst>
              </a:rPr>
              <a:t>, </a:t>
            </a:r>
            <a:r>
              <a:rPr lang="en-US" b="0">
                <a:solidFill>
                  <a:schemeClr val="tx1"/>
                </a:solidFill>
                <a:effectLst>
                  <a:outerShdw blurRad="38100" dist="38100" dir="2700000" algn="tl">
                    <a:srgbClr val="000000">
                      <a:alpha val="43137"/>
                    </a:srgbClr>
                  </a:outerShdw>
                </a:effectLst>
              </a:rPr>
              <a:t>tetapi maskapai ini </a:t>
            </a:r>
            <a:r>
              <a:rPr lang="en-US" b="0" smtClean="0">
                <a:solidFill>
                  <a:schemeClr val="tx1"/>
                </a:solidFill>
                <a:effectLst>
                  <a:outerShdw blurRad="38100" dist="38100" dir="2700000" algn="tl">
                    <a:srgbClr val="000000">
                      <a:alpha val="43137"/>
                    </a:srgbClr>
                  </a:outerShdw>
                </a:effectLst>
              </a:rPr>
              <a:t>rupanya menghindar dari bertanggung jawabnya. </a:t>
            </a:r>
            <a:r>
              <a:rPr lang="en-US" b="0">
                <a:solidFill>
                  <a:schemeClr val="tx1"/>
                </a:solidFill>
                <a:effectLst>
                  <a:outerShdw blurRad="38100" dist="38100" dir="2700000" algn="tl">
                    <a:srgbClr val="000000">
                      <a:alpha val="43137"/>
                    </a:srgbClr>
                  </a:outerShdw>
                </a:effectLst>
              </a:rPr>
              <a:t>Dia diberitahu </a:t>
            </a:r>
            <a:r>
              <a:rPr lang="en-US" b="0" smtClean="0">
                <a:solidFill>
                  <a:schemeClr val="tx1"/>
                </a:solidFill>
                <a:effectLst>
                  <a:outerShdw blurRad="38100" dist="38100" dir="2700000" algn="tl">
                    <a:srgbClr val="000000">
                      <a:alpha val="43137"/>
                    </a:srgbClr>
                  </a:outerShdw>
                </a:effectLst>
              </a:rPr>
              <a:t>bahwa UAL </a:t>
            </a:r>
            <a:r>
              <a:rPr lang="en-US" b="0">
                <a:solidFill>
                  <a:schemeClr val="tx1"/>
                </a:solidFill>
                <a:effectLst>
                  <a:outerShdw blurRad="38100" dist="38100" dir="2700000" algn="tl">
                    <a:srgbClr val="000000">
                      <a:alpha val="43137"/>
                    </a:srgbClr>
                  </a:outerShdw>
                </a:effectLst>
              </a:rPr>
              <a:t>tidak akan </a:t>
            </a:r>
            <a:r>
              <a:rPr lang="en-US" b="0" smtClean="0">
                <a:solidFill>
                  <a:schemeClr val="tx1"/>
                </a:solidFill>
                <a:effectLst>
                  <a:outerShdw blurRad="38100" dist="38100" dir="2700000" algn="tl">
                    <a:srgbClr val="000000">
                      <a:alpha val="43137"/>
                    </a:srgbClr>
                  </a:outerShdw>
                </a:effectLst>
              </a:rPr>
              <a:t>memberi penggantian atas kerusakan instrumen musik yang seharusnya menjadi tanggung jawab pihak UAL. </a:t>
            </a:r>
            <a:endParaRPr lang="en-US" b="0">
              <a:solidFill>
                <a:schemeClr val="tx1"/>
              </a:solidFill>
              <a:effectLst>
                <a:outerShdw blurRad="38100" dist="38100" dir="2700000" algn="tl">
                  <a:srgbClr val="000000">
                    <a:alpha val="43137"/>
                  </a:srgbClr>
                </a:outerShdw>
              </a:effectLst>
            </a:endParaRPr>
          </a:p>
          <a:p>
            <a:pPr algn="just">
              <a:spcBef>
                <a:spcPts val="1200"/>
              </a:spcBef>
            </a:pPr>
            <a:r>
              <a:rPr lang="en-US" b="0">
                <a:solidFill>
                  <a:schemeClr val="tx1"/>
                </a:solidFill>
                <a:effectLst>
                  <a:outerShdw blurRad="38100" dist="38100" dir="2700000" algn="tl">
                    <a:srgbClr val="000000">
                      <a:alpha val="43137"/>
                    </a:srgbClr>
                  </a:outerShdw>
                </a:effectLst>
              </a:rPr>
              <a:t>Yakin bahwa UAL telah menciptakan sistem klaim yang </a:t>
            </a:r>
            <a:r>
              <a:rPr lang="en-US" b="0" smtClean="0">
                <a:solidFill>
                  <a:schemeClr val="tx1"/>
                </a:solidFill>
                <a:effectLst>
                  <a:outerShdw blurRad="38100" dist="38100" dir="2700000" algn="tl">
                    <a:srgbClr val="000000">
                      <a:alpha val="43137"/>
                    </a:srgbClr>
                  </a:outerShdw>
                </a:effectLst>
              </a:rPr>
              <a:t>hanya menyepelekan </a:t>
            </a:r>
            <a:r>
              <a:rPr lang="en-US" b="0">
                <a:solidFill>
                  <a:schemeClr val="tx1"/>
                </a:solidFill>
                <a:effectLst>
                  <a:outerShdw blurRad="38100" dist="38100" dir="2700000" algn="tl">
                    <a:srgbClr val="000000">
                      <a:alpha val="43137"/>
                    </a:srgbClr>
                  </a:outerShdw>
                </a:effectLst>
              </a:rPr>
              <a:t>pelanggan, ia </a:t>
            </a:r>
            <a:r>
              <a:rPr lang="en-US" b="0" smtClean="0">
                <a:solidFill>
                  <a:schemeClr val="tx1"/>
                </a:solidFill>
                <a:effectLst>
                  <a:outerShdw blurRad="38100" dist="38100" dir="2700000" algn="tl">
                    <a:srgbClr val="000000">
                      <a:alpha val="43137"/>
                    </a:srgbClr>
                  </a:outerShdw>
                </a:effectLst>
              </a:rPr>
              <a:t>kemudian membuat apa yang disebutnya sebagai “mimpi buruk” bagi UAL, berupa </a:t>
            </a:r>
            <a:r>
              <a:rPr lang="en-US" i="1">
                <a:solidFill>
                  <a:schemeClr val="tx1"/>
                </a:solidFill>
                <a:effectLst>
                  <a:outerShdw blurRad="38100" dist="38100" dir="2700000" algn="tl">
                    <a:srgbClr val="000000">
                      <a:alpha val="43137"/>
                    </a:srgbClr>
                  </a:outerShdw>
                </a:effectLst>
              </a:rPr>
              <a:t>video YouTube</a:t>
            </a:r>
            <a:r>
              <a:rPr lang="en-US" b="0">
                <a:solidFill>
                  <a:schemeClr val="tx1"/>
                </a:solidFill>
                <a:effectLst>
                  <a:outerShdw blurRad="38100" dist="38100" dir="2700000" algn="tl">
                    <a:srgbClr val="000000">
                      <a:alpha val="43137"/>
                    </a:srgbClr>
                  </a:outerShdw>
                </a:effectLst>
              </a:rPr>
              <a:t> pada bulan Juli 2009. Dalam beberapa </a:t>
            </a:r>
            <a:r>
              <a:rPr lang="en-US" b="0" smtClean="0">
                <a:solidFill>
                  <a:schemeClr val="tx1"/>
                </a:solidFill>
                <a:effectLst>
                  <a:outerShdw blurRad="38100" dist="38100" dir="2700000" algn="tl">
                    <a:srgbClr val="000000">
                      <a:alpha val="43137"/>
                    </a:srgbClr>
                  </a:outerShdw>
                </a:effectLst>
              </a:rPr>
              <a:t>hari saja, </a:t>
            </a:r>
            <a:r>
              <a:rPr lang="en-US" b="0">
                <a:solidFill>
                  <a:schemeClr val="tx1"/>
                </a:solidFill>
                <a:effectLst>
                  <a:outerShdw blurRad="38100" dist="38100" dir="2700000" algn="tl">
                    <a:srgbClr val="000000">
                      <a:alpha val="43137"/>
                    </a:srgbClr>
                  </a:outerShdw>
                </a:effectLst>
              </a:rPr>
              <a:t>video </a:t>
            </a:r>
            <a:r>
              <a:rPr lang="en-US" b="0" smtClean="0">
                <a:solidFill>
                  <a:schemeClr val="tx1"/>
                </a:solidFill>
                <a:effectLst>
                  <a:outerShdw blurRad="38100" dist="38100" dir="2700000" algn="tl">
                    <a:srgbClr val="000000">
                      <a:alpha val="43137"/>
                    </a:srgbClr>
                  </a:outerShdw>
                </a:effectLst>
              </a:rPr>
              <a:t>pertamanya telah dilihat oleh </a:t>
            </a:r>
            <a:r>
              <a:rPr lang="en-US" b="0">
                <a:solidFill>
                  <a:schemeClr val="tx1"/>
                </a:solidFill>
                <a:effectLst>
                  <a:outerShdw blurRad="38100" dist="38100" dir="2700000" algn="tl">
                    <a:srgbClr val="000000">
                      <a:alpha val="43137"/>
                    </a:srgbClr>
                  </a:outerShdw>
                </a:effectLst>
              </a:rPr>
              <a:t>lebih dari 2,5 juta </a:t>
            </a:r>
            <a:r>
              <a:rPr lang="en-US" b="0" smtClean="0">
                <a:solidFill>
                  <a:schemeClr val="tx1"/>
                </a:solidFill>
                <a:effectLst>
                  <a:outerShdw blurRad="38100" dist="38100" dir="2700000" algn="tl">
                    <a:srgbClr val="000000">
                      <a:alpha val="43137"/>
                    </a:srgbClr>
                  </a:outerShdw>
                </a:effectLst>
              </a:rPr>
              <a:t>orang dan </a:t>
            </a:r>
            <a:r>
              <a:rPr lang="en-US" b="0">
                <a:solidFill>
                  <a:schemeClr val="tx1"/>
                </a:solidFill>
                <a:effectLst>
                  <a:outerShdw blurRad="38100" dist="38100" dir="2700000" algn="tl">
                    <a:srgbClr val="000000">
                      <a:alpha val="43137"/>
                    </a:srgbClr>
                  </a:outerShdw>
                </a:effectLst>
              </a:rPr>
              <a:t>terus menyebar di blog, CNN, BBC, Twitter, dan media sosial lainnya.</a:t>
            </a:r>
            <a:endParaRPr lang="en-US" b="0" dirty="0" smtClean="0">
              <a:solidFill>
                <a:schemeClr val="tx1"/>
              </a:solidFill>
              <a:effectLst>
                <a:outerShdw blurRad="38100" dist="38100" dir="2700000" algn="tl">
                  <a:srgbClr val="000000">
                    <a:alpha val="43137"/>
                  </a:srgbClr>
                </a:outerShdw>
              </a:effectLst>
            </a:endParaRPr>
          </a:p>
        </p:txBody>
      </p:sp>
      <p:sp>
        <p:nvSpPr>
          <p:cNvPr id="4" name="Footer Placeholder 3"/>
          <p:cNvSpPr>
            <a:spLocks noGrp="1"/>
          </p:cNvSpPr>
          <p:nvPr>
            <p:ph type="ftr" sz="quarter" idx="11"/>
          </p:nvPr>
        </p:nvSpPr>
        <p:spPr/>
        <p:txBody>
          <a:bodyPr/>
          <a:lstStyle/>
          <a:p>
            <a:r>
              <a:rPr lang="en-US" dirty="0" smtClean="0"/>
              <a:t>Copyright 2013 John Wiley &amp; Sons, Inc.</a:t>
            </a:r>
            <a:endParaRPr lang="en-US" dirty="0"/>
          </a:p>
        </p:txBody>
      </p:sp>
      <p:sp>
        <p:nvSpPr>
          <p:cNvPr id="5" name="Slide Number Placeholder 4"/>
          <p:cNvSpPr>
            <a:spLocks noGrp="1"/>
          </p:cNvSpPr>
          <p:nvPr>
            <p:ph type="sldNum" sz="quarter" idx="12"/>
          </p:nvPr>
        </p:nvSpPr>
        <p:spPr/>
        <p:txBody>
          <a:bodyPr/>
          <a:lstStyle/>
          <a:p>
            <a:r>
              <a:rPr lang="en-US" dirty="0" smtClean="0">
                <a:solidFill>
                  <a:schemeClr val="tx1"/>
                </a:solidFill>
              </a:rPr>
              <a:t>8-</a:t>
            </a:r>
            <a:fld id="{4C0BDC54-7FBA-410E-843C-F866E66B0366}" type="slidenum">
              <a:rPr lang="en-US" smtClean="0">
                <a:solidFill>
                  <a:schemeClr val="tx1"/>
                </a:solidFill>
              </a:rPr>
              <a:pPr/>
              <a:t>3</a:t>
            </a:fld>
            <a:endParaRPr lang="en-US" dirty="0">
              <a:solidFill>
                <a:schemeClr val="tx1"/>
              </a:solidFill>
            </a:endParaRPr>
          </a:p>
        </p:txBody>
      </p:sp>
      <p:sp>
        <p:nvSpPr>
          <p:cNvPr id="6" name="Title 1"/>
          <p:cNvSpPr txBox="1">
            <a:spLocks/>
          </p:cNvSpPr>
          <p:nvPr/>
        </p:nvSpPr>
        <p:spPr>
          <a:xfrm>
            <a:off x="1981200" y="228600"/>
            <a:ext cx="8229600" cy="1143000"/>
          </a:xfrm>
          <a:prstGeom prst="rect">
            <a:avLst/>
          </a:prstGeom>
        </p:spPr>
        <p:txBody>
          <a:bodyPr vert="horz" lIns="91440" tIns="45720" rIns="91440" bIns="45720" rtlCol="0" anchor="ctr">
            <a:normAutofit/>
          </a:bodyPr>
          <a:lstStyle/>
          <a:p>
            <a:pPr>
              <a:spcBef>
                <a:spcPct val="0"/>
              </a:spcBef>
              <a:defRPr/>
            </a:pPr>
            <a:endParaRPr lang="en-US" sz="3200" b="1" dirty="0">
              <a:solidFill>
                <a:srgbClr val="6B633D"/>
              </a:solidFill>
              <a:latin typeface="+mj-lt"/>
              <a:ea typeface="+mj-ea"/>
              <a:cs typeface="+mj-cs"/>
            </a:endParaRPr>
          </a:p>
        </p:txBody>
      </p:sp>
      <p:pic>
        <p:nvPicPr>
          <p:cNvPr id="8" name="Picture 7" descr="g.gif"/>
          <p:cNvPicPr>
            <a:picLocks noChangeAspect="1"/>
          </p:cNvPicPr>
          <p:nvPr/>
        </p:nvPicPr>
        <p:blipFill>
          <a:blip r:embed="rId5" cstate="print"/>
          <a:stretch>
            <a:fillRect/>
          </a:stretch>
        </p:blipFill>
        <p:spPr>
          <a:xfrm>
            <a:off x="10065224" y="232012"/>
            <a:ext cx="1771170" cy="1825388"/>
          </a:xfrm>
          <a:prstGeom prst="rect">
            <a:avLst/>
          </a:prstGeom>
          <a:effectLst>
            <a:outerShdw blurRad="228600" dist="101600" sx="102000" sy="102000" algn="ctr" rotWithShape="0">
              <a:prstClr val="black">
                <a:alpha val="40000"/>
              </a:prstClr>
            </a:outerShdw>
          </a:effectLst>
        </p:spPr>
      </p:pic>
      <p:pic>
        <p:nvPicPr>
          <p:cNvPr id="7" name="United Breaks Guitars.mp4">
            <a:hlinkClick r:id="" action="ppaction://media"/>
          </p:cNvPr>
          <p:cNvPicPr>
            <a:picLocks noChangeAspect="1"/>
          </p:cNvPicPr>
          <p:nvPr>
            <a:videoFile r:link="rId2"/>
            <p:extLst>
              <p:ext uri="{DAA4B4D4-6D71-4841-9C94-3DE7FCFB9230}">
                <p14:media xmlns:p14="http://schemas.microsoft.com/office/powerpoint/2010/main" r:embed="rId1">
                  <p14:fade in="1000" out="1000"/>
                </p14:media>
              </p:ext>
            </p:extLst>
          </p:nvPr>
        </p:nvPicPr>
        <p:blipFill>
          <a:blip r:embed="rId6"/>
          <a:stretch>
            <a:fillRect/>
          </a:stretch>
        </p:blipFill>
        <p:spPr>
          <a:xfrm>
            <a:off x="10989732" y="5334001"/>
            <a:ext cx="287867" cy="161925"/>
          </a:xfrm>
          <a:prstGeom prst="rect">
            <a:avLst/>
          </a:prstGeom>
        </p:spPr>
      </p:pic>
    </p:spTree>
    <p:extLst>
      <p:ext uri="{BB962C8B-B14F-4D97-AF65-F5344CB8AC3E}">
        <p14:creationId xmlns:p14="http://schemas.microsoft.com/office/powerpoint/2010/main" val="3263049398"/>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10" presetClass="entr" presetSubtype="0" fill="hold"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mediacall" presetSubtype="0" fill="hold" nodeType="clickEffect">
                                  <p:stCondLst>
                                    <p:cond delay="0"/>
                                  </p:stCondLst>
                                  <p:childTnLst>
                                    <p:cmd type="call" cmd="playFrom(0.0)">
                                      <p:cBhvr>
                                        <p:cTn id="16" dur="276317"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showWhenStopped="0">
                <p:cTn id="17" fill="hold" display="0">
                  <p:stCondLst>
                    <p:cond delay="indefinite"/>
                  </p:stCondLst>
                </p:cTn>
                <p:tgtEl>
                  <p:spTgt spid="7"/>
                </p:tgtEl>
              </p:cMediaNode>
            </p:video>
          </p:childTnLst>
        </p:cTn>
      </p:par>
    </p:tnLst>
    <p:bldLst>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52600" y="304800"/>
            <a:ext cx="8229600" cy="1143000"/>
          </a:xfrm>
        </p:spPr>
        <p:txBody>
          <a:bodyPr>
            <a:normAutofit/>
          </a:bodyPr>
          <a:lstStyle/>
          <a:p>
            <a:pPr>
              <a:spcBef>
                <a:spcPts val="600"/>
              </a:spcBef>
              <a:spcAft>
                <a:spcPts val="600"/>
              </a:spcAft>
            </a:pPr>
            <a:r>
              <a:rPr lang="en-US" sz="2800" dirty="0">
                <a:latin typeface="Arial"/>
                <a:cs typeface="Arial"/>
              </a:rPr>
              <a:t>For Class Discussion &amp; Debate</a:t>
            </a:r>
            <a:br>
              <a:rPr lang="en-US" sz="2800" dirty="0">
                <a:latin typeface="Arial"/>
                <a:cs typeface="Arial"/>
              </a:rPr>
            </a:br>
            <a:r>
              <a:rPr lang="en-US" sz="2800" i="1" dirty="0">
                <a:solidFill>
                  <a:srgbClr val="000000"/>
                </a:solidFill>
                <a:latin typeface="Arial"/>
                <a:cs typeface="Arial"/>
              </a:rPr>
              <a:t>Case 1: Organizations WOW Customers</a:t>
            </a:r>
            <a:endParaRPr lang="en-US" sz="2700" i="1" dirty="0">
              <a:solidFill>
                <a:schemeClr val="tx1"/>
              </a:solidFill>
            </a:endParaRPr>
          </a:p>
        </p:txBody>
      </p:sp>
      <p:sp>
        <p:nvSpPr>
          <p:cNvPr id="3" name="Content Placeholder 2"/>
          <p:cNvSpPr>
            <a:spLocks noGrp="1"/>
          </p:cNvSpPr>
          <p:nvPr>
            <p:ph idx="1"/>
          </p:nvPr>
        </p:nvSpPr>
        <p:spPr>
          <a:xfrm>
            <a:off x="1066800" y="1600200"/>
            <a:ext cx="9144000" cy="4648200"/>
          </a:xfrm>
        </p:spPr>
        <p:txBody>
          <a:bodyPr>
            <a:normAutofit/>
          </a:bodyPr>
          <a:lstStyle/>
          <a:p>
            <a:pPr>
              <a:spcBef>
                <a:spcPts val="1200"/>
              </a:spcBef>
              <a:spcAft>
                <a:spcPts val="1200"/>
              </a:spcAft>
            </a:pPr>
            <a:r>
              <a:rPr lang="en-US" sz="2400" b="0" u="sng" smtClean="0">
                <a:solidFill>
                  <a:schemeClr val="tx1"/>
                </a:solidFill>
              </a:rPr>
              <a:t>Ubah Komplain Pelanggan menjadi Kebahagiaan</a:t>
            </a:r>
            <a:endParaRPr lang="en-US" sz="2400" b="0" i="1" dirty="0">
              <a:solidFill>
                <a:schemeClr val="tx1"/>
              </a:solidFill>
            </a:endParaRPr>
          </a:p>
          <a:p>
            <a:r>
              <a:rPr lang="en-US" sz="2400" b="0" smtClean="0"/>
              <a:t>Meskipun </a:t>
            </a:r>
            <a:r>
              <a:rPr lang="en-US" sz="2400" b="0"/>
              <a:t>organisasi bisnis </a:t>
            </a:r>
            <a:r>
              <a:rPr lang="en-US" sz="2400" b="0" smtClean="0"/>
              <a:t>awalnya </a:t>
            </a:r>
            <a:r>
              <a:rPr lang="en-US" sz="2400" b="0"/>
              <a:t>tertarik dengan Media Sosial karena potensi untuk </a:t>
            </a:r>
            <a:r>
              <a:rPr lang="en-US" sz="2400" i="1"/>
              <a:t>branding</a:t>
            </a:r>
            <a:r>
              <a:rPr lang="en-US" sz="2400" b="0"/>
              <a:t> dan </a:t>
            </a:r>
            <a:r>
              <a:rPr lang="en-US" sz="2400" i="1"/>
              <a:t>public relations</a:t>
            </a:r>
            <a:r>
              <a:rPr lang="en-US" sz="2400" b="0"/>
              <a:t>, </a:t>
            </a:r>
            <a:r>
              <a:rPr lang="en-US" sz="2400" b="0" smtClean="0"/>
              <a:t>akhirnya banyak organisasi </a:t>
            </a:r>
            <a:r>
              <a:rPr lang="en-US" sz="2400" b="0"/>
              <a:t>mulai menyadari </a:t>
            </a:r>
            <a:r>
              <a:rPr lang="en-US" sz="2400" b="0" smtClean="0"/>
              <a:t>potensinya sebagai </a:t>
            </a:r>
            <a:r>
              <a:rPr lang="en-US" sz="2400" i="1"/>
              <a:t>layanan pelanggan </a:t>
            </a:r>
            <a:r>
              <a:rPr lang="en-US" sz="2400" b="0"/>
              <a:t>dan </a:t>
            </a:r>
            <a:r>
              <a:rPr lang="en-US" sz="2400" i="1"/>
              <a:t>dukungan </a:t>
            </a:r>
            <a:r>
              <a:rPr lang="en-US" sz="2400" i="1" smtClean="0"/>
              <a:t>produk</a:t>
            </a:r>
            <a:r>
              <a:rPr lang="en-US" sz="2400" b="0" smtClean="0"/>
              <a:t>. </a:t>
            </a:r>
          </a:p>
          <a:p>
            <a:r>
              <a:rPr lang="en-US" sz="2400" b="0" smtClean="0"/>
              <a:t>Bahkan</a:t>
            </a:r>
            <a:r>
              <a:rPr lang="en-US" sz="2400" b="0"/>
              <a:t>, sebuah penelitian terbaru oleh Forrester Research dan Cisco (2010) menunjukkan bahwa kegiatan </a:t>
            </a:r>
            <a:r>
              <a:rPr lang="en-US" sz="2400" b="0" smtClean="0"/>
              <a:t>layanan </a:t>
            </a:r>
            <a:r>
              <a:rPr lang="en-US" sz="2400" b="0"/>
              <a:t>pelanggan adalah aplikasi kedua yang paling umum dari teknologi sosial oleh organisasi bisnis (marketing adalah </a:t>
            </a:r>
            <a:r>
              <a:rPr lang="en-US" sz="2400" b="0" smtClean="0"/>
              <a:t>yang pertama)</a:t>
            </a:r>
            <a:endParaRPr lang="en-US" sz="2400" b="0" dirty="0">
              <a:solidFill>
                <a:schemeClr val="tx1"/>
              </a:solidFill>
            </a:endParaRPr>
          </a:p>
        </p:txBody>
      </p:sp>
      <p:sp>
        <p:nvSpPr>
          <p:cNvPr id="4" name="Footer Placeholder 3"/>
          <p:cNvSpPr>
            <a:spLocks noGrp="1"/>
          </p:cNvSpPr>
          <p:nvPr>
            <p:ph type="ftr" sz="quarter" idx="11"/>
          </p:nvPr>
        </p:nvSpPr>
        <p:spPr/>
        <p:txBody>
          <a:bodyPr/>
          <a:lstStyle/>
          <a:p>
            <a:r>
              <a:rPr lang="en-US" dirty="0" smtClean="0"/>
              <a:t>Copyright 2013 John Wiley &amp; Sons, Inc.</a:t>
            </a:r>
            <a:endParaRPr lang="en-US" dirty="0"/>
          </a:p>
        </p:txBody>
      </p:sp>
      <p:sp>
        <p:nvSpPr>
          <p:cNvPr id="5" name="Slide Number Placeholder 4"/>
          <p:cNvSpPr>
            <a:spLocks noGrp="1"/>
          </p:cNvSpPr>
          <p:nvPr>
            <p:ph type="sldNum" sz="quarter" idx="12"/>
          </p:nvPr>
        </p:nvSpPr>
        <p:spPr/>
        <p:txBody>
          <a:bodyPr/>
          <a:lstStyle/>
          <a:p>
            <a:r>
              <a:rPr lang="en-US" dirty="0" smtClean="0">
                <a:solidFill>
                  <a:schemeClr val="tx1"/>
                </a:solidFill>
              </a:rPr>
              <a:t>8-</a:t>
            </a:r>
            <a:fld id="{4C0BDC54-7FBA-410E-843C-F866E66B0366}" type="slidenum">
              <a:rPr lang="en-US" smtClean="0">
                <a:solidFill>
                  <a:schemeClr val="tx1"/>
                </a:solidFill>
              </a:rPr>
              <a:pPr/>
              <a:t>4</a:t>
            </a:fld>
            <a:endParaRPr lang="en-US" dirty="0">
              <a:solidFill>
                <a:schemeClr val="tx1"/>
              </a:solidFill>
            </a:endParaRPr>
          </a:p>
        </p:txBody>
      </p:sp>
      <p:sp>
        <p:nvSpPr>
          <p:cNvPr id="6" name="Title 1"/>
          <p:cNvSpPr txBox="1">
            <a:spLocks/>
          </p:cNvSpPr>
          <p:nvPr/>
        </p:nvSpPr>
        <p:spPr>
          <a:xfrm>
            <a:off x="1981200" y="228600"/>
            <a:ext cx="8229600" cy="1143000"/>
          </a:xfrm>
          <a:prstGeom prst="rect">
            <a:avLst/>
          </a:prstGeom>
        </p:spPr>
        <p:txBody>
          <a:bodyPr vert="horz" lIns="91440" tIns="45720" rIns="91440" bIns="45720" rtlCol="0" anchor="ctr">
            <a:normAutofit/>
          </a:bodyPr>
          <a:lstStyle/>
          <a:p>
            <a:pPr>
              <a:spcBef>
                <a:spcPct val="0"/>
              </a:spcBef>
              <a:defRPr/>
            </a:pPr>
            <a:endParaRPr lang="en-US" sz="3200" b="1" dirty="0">
              <a:solidFill>
                <a:srgbClr val="6B633D"/>
              </a:solidFill>
              <a:latin typeface="+mj-lt"/>
              <a:ea typeface="+mj-ea"/>
              <a:cs typeface="+mj-cs"/>
            </a:endParaRPr>
          </a:p>
        </p:txBody>
      </p:sp>
      <p:pic>
        <p:nvPicPr>
          <p:cNvPr id="9" name="Picture 8" descr="g.gif"/>
          <p:cNvPicPr>
            <a:picLocks noChangeAspect="1"/>
          </p:cNvPicPr>
          <p:nvPr/>
        </p:nvPicPr>
        <p:blipFill>
          <a:blip r:embed="rId3" cstate="print"/>
          <a:stretch>
            <a:fillRect/>
          </a:stretch>
        </p:blipFill>
        <p:spPr>
          <a:xfrm>
            <a:off x="10065224" y="232012"/>
            <a:ext cx="1771170" cy="1825388"/>
          </a:xfrm>
          <a:prstGeom prst="rect">
            <a:avLst/>
          </a:prstGeom>
          <a:effectLst>
            <a:outerShdw blurRad="228600" dist="101600" sx="102000" sy="102000" algn="ctr" rotWithShape="0">
              <a:prstClr val="black">
                <a:alpha val="40000"/>
              </a:prstClr>
            </a:outerShdw>
          </a:effectLst>
        </p:spPr>
      </p:pic>
    </p:spTree>
    <p:extLst>
      <p:ext uri="{BB962C8B-B14F-4D97-AF65-F5344CB8AC3E}">
        <p14:creationId xmlns:p14="http://schemas.microsoft.com/office/powerpoint/2010/main" val="371699568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spcBef>
                <a:spcPts val="600"/>
              </a:spcBef>
              <a:spcAft>
                <a:spcPts val="600"/>
              </a:spcAft>
            </a:pPr>
            <a:r>
              <a:rPr lang="en-US" sz="2800" dirty="0">
                <a:latin typeface="Arial"/>
                <a:cs typeface="Arial"/>
              </a:rPr>
              <a:t>For Class Discussion &amp; Debate</a:t>
            </a:r>
            <a:br>
              <a:rPr lang="en-US" sz="2800" dirty="0">
                <a:latin typeface="Arial"/>
                <a:cs typeface="Arial"/>
              </a:rPr>
            </a:br>
            <a:r>
              <a:rPr lang="en-US" sz="2800" i="1" dirty="0">
                <a:solidFill>
                  <a:srgbClr val="000000"/>
                </a:solidFill>
                <a:latin typeface="Arial"/>
                <a:cs typeface="Arial"/>
              </a:rPr>
              <a:t>Case 1: Organizations WOW Customers</a:t>
            </a:r>
            <a:endParaRPr lang="en-US" sz="2700" i="1" dirty="0">
              <a:solidFill>
                <a:schemeClr val="tx1"/>
              </a:solidFill>
            </a:endParaRPr>
          </a:p>
        </p:txBody>
      </p:sp>
      <p:sp>
        <p:nvSpPr>
          <p:cNvPr id="3" name="Content Placeholder 2"/>
          <p:cNvSpPr>
            <a:spLocks noGrp="1"/>
          </p:cNvSpPr>
          <p:nvPr>
            <p:ph idx="1"/>
          </p:nvPr>
        </p:nvSpPr>
        <p:spPr/>
        <p:txBody>
          <a:bodyPr>
            <a:noAutofit/>
          </a:bodyPr>
          <a:lstStyle/>
          <a:p>
            <a:pPr>
              <a:lnSpc>
                <a:spcPct val="100000"/>
              </a:lnSpc>
              <a:spcBef>
                <a:spcPts val="0"/>
              </a:spcBef>
              <a:buNone/>
            </a:pPr>
            <a:r>
              <a:rPr lang="en-US" sz="2800" smtClean="0">
                <a:solidFill>
                  <a:schemeClr val="accent6">
                    <a:lumMod val="60000"/>
                    <a:lumOff val="40000"/>
                  </a:schemeClr>
                </a:solidFill>
              </a:rPr>
              <a:t>Contoh perusahaan-perusahaan </a:t>
            </a:r>
          </a:p>
          <a:p>
            <a:pPr>
              <a:lnSpc>
                <a:spcPct val="100000"/>
              </a:lnSpc>
              <a:spcBef>
                <a:spcPts val="0"/>
              </a:spcBef>
              <a:buNone/>
            </a:pPr>
            <a:r>
              <a:rPr lang="en-US" sz="2800" smtClean="0">
                <a:solidFill>
                  <a:schemeClr val="accent6">
                    <a:lumMod val="60000"/>
                    <a:lumOff val="40000"/>
                  </a:schemeClr>
                </a:solidFill>
              </a:rPr>
              <a:t>yang menggunakan media sosial:</a:t>
            </a:r>
          </a:p>
          <a:p>
            <a:pPr>
              <a:lnSpc>
                <a:spcPct val="100000"/>
              </a:lnSpc>
              <a:spcBef>
                <a:spcPts val="0"/>
              </a:spcBef>
              <a:buNone/>
            </a:pPr>
            <a:endParaRPr lang="en-US" sz="2800" dirty="0">
              <a:solidFill>
                <a:schemeClr val="accent6">
                  <a:lumMod val="60000"/>
                  <a:lumOff val="40000"/>
                </a:schemeClr>
              </a:solidFill>
            </a:endParaRPr>
          </a:p>
          <a:p>
            <a:pPr marL="457200" indent="-457200">
              <a:buFont typeface="+mj-lt"/>
              <a:buAutoNum type="arabicPeriod"/>
            </a:pPr>
            <a:r>
              <a:rPr lang="en-US" sz="2000" b="0" smtClean="0"/>
              <a:t>Pengecer </a:t>
            </a:r>
            <a:r>
              <a:rPr lang="en-US" sz="2000" b="0"/>
              <a:t>sepatu online, </a:t>
            </a:r>
            <a:r>
              <a:rPr lang="en-US" sz="2000"/>
              <a:t>Zappos</a:t>
            </a:r>
            <a:r>
              <a:rPr lang="en-US" sz="2000" b="0"/>
              <a:t>, </a:t>
            </a:r>
            <a:r>
              <a:rPr lang="en-US" sz="2000" b="0" smtClean="0"/>
              <a:t>merancang layanan </a:t>
            </a:r>
            <a:r>
              <a:rPr lang="en-US" sz="2000" b="0"/>
              <a:t>pelanggan melalui semua saluran </a:t>
            </a:r>
            <a:r>
              <a:rPr lang="en-US" sz="2000" b="0" smtClean="0"/>
              <a:t>agar membuat </a:t>
            </a:r>
            <a:r>
              <a:rPr lang="en-US" sz="2000"/>
              <a:t>"WOW"</a:t>
            </a:r>
            <a:r>
              <a:rPr lang="en-US" sz="2000" b="0"/>
              <a:t> pelanggan. </a:t>
            </a:r>
            <a:endParaRPr lang="en-US" sz="2000"/>
          </a:p>
          <a:p>
            <a:pPr marL="457200" indent="-457200">
              <a:buFont typeface="+mj-lt"/>
              <a:buAutoNum type="arabicPeriod"/>
            </a:pPr>
            <a:r>
              <a:rPr lang="en-US" sz="2000" smtClean="0"/>
              <a:t>Comcast </a:t>
            </a:r>
            <a:r>
              <a:rPr lang="en-US" sz="2000" b="0"/>
              <a:t>Membuat Turnaround dengan Social Media: Seperti United Airlines, raksasa kabel Comcast pernah menjadi </a:t>
            </a:r>
            <a:r>
              <a:rPr lang="en-US" sz="2000" b="0" smtClean="0"/>
              <a:t>salah satu target </a:t>
            </a:r>
            <a:r>
              <a:rPr lang="en-US" sz="2000" b="0"/>
              <a:t>bencana </a:t>
            </a:r>
            <a:r>
              <a:rPr lang="en-US" sz="2000" b="0" smtClean="0"/>
              <a:t>banyak media sosial . </a:t>
            </a:r>
            <a:endParaRPr lang="en-US" sz="2000" b="0"/>
          </a:p>
          <a:p>
            <a:pPr marL="457200" indent="-457200">
              <a:buFont typeface="+mj-lt"/>
              <a:buAutoNum type="arabicPeriod"/>
            </a:pPr>
            <a:r>
              <a:rPr lang="en-US" sz="2000" b="0"/>
              <a:t>Cisco Systems Membuat </a:t>
            </a:r>
            <a:r>
              <a:rPr lang="en-US" sz="2000" b="0" i="1" smtClean="0"/>
              <a:t>Social Tools for </a:t>
            </a:r>
            <a:r>
              <a:rPr lang="en-US" sz="2000" b="0" i="1"/>
              <a:t>Customer Service</a:t>
            </a:r>
            <a:r>
              <a:rPr lang="en-US" sz="2000" b="0"/>
              <a:t>: Cisco Systems, Inc adalah sebuah perusahaan </a:t>
            </a:r>
            <a:r>
              <a:rPr lang="en-US" sz="2000" b="0" smtClean="0"/>
              <a:t>multinasional </a:t>
            </a:r>
            <a:r>
              <a:rPr lang="en-US" sz="2000" b="0"/>
              <a:t>Amerika dan pemimpin pasar dalam desain dan manufaktur peralatan jaringan komputer.</a:t>
            </a:r>
            <a:endParaRPr lang="en-US" sz="2000" b="0" dirty="0"/>
          </a:p>
        </p:txBody>
      </p:sp>
      <p:sp>
        <p:nvSpPr>
          <p:cNvPr id="4" name="Footer Placeholder 3"/>
          <p:cNvSpPr>
            <a:spLocks noGrp="1"/>
          </p:cNvSpPr>
          <p:nvPr>
            <p:ph type="ftr" sz="quarter" idx="11"/>
          </p:nvPr>
        </p:nvSpPr>
        <p:spPr/>
        <p:txBody>
          <a:bodyPr/>
          <a:lstStyle/>
          <a:p>
            <a:r>
              <a:rPr lang="en-US" dirty="0" smtClean="0"/>
              <a:t>Copyright 2013 John Wiley &amp; Sons, Inc.</a:t>
            </a:r>
            <a:endParaRPr lang="en-US" dirty="0"/>
          </a:p>
        </p:txBody>
      </p:sp>
      <p:sp>
        <p:nvSpPr>
          <p:cNvPr id="5" name="Slide Number Placeholder 4"/>
          <p:cNvSpPr>
            <a:spLocks noGrp="1"/>
          </p:cNvSpPr>
          <p:nvPr>
            <p:ph type="sldNum" sz="quarter" idx="12"/>
          </p:nvPr>
        </p:nvSpPr>
        <p:spPr/>
        <p:txBody>
          <a:bodyPr/>
          <a:lstStyle/>
          <a:p>
            <a:r>
              <a:rPr lang="en-US" dirty="0" smtClean="0">
                <a:solidFill>
                  <a:schemeClr val="tx1"/>
                </a:solidFill>
              </a:rPr>
              <a:t>8-</a:t>
            </a:r>
            <a:fld id="{4C0BDC54-7FBA-410E-843C-F866E66B0366}" type="slidenum">
              <a:rPr lang="en-US" smtClean="0">
                <a:solidFill>
                  <a:schemeClr val="tx1"/>
                </a:solidFill>
              </a:rPr>
              <a:pPr/>
              <a:t>5</a:t>
            </a:fld>
            <a:endParaRPr lang="en-US" dirty="0">
              <a:solidFill>
                <a:schemeClr val="tx1"/>
              </a:solidFill>
            </a:endParaRPr>
          </a:p>
        </p:txBody>
      </p:sp>
      <p:sp>
        <p:nvSpPr>
          <p:cNvPr id="6" name="Title 1"/>
          <p:cNvSpPr txBox="1">
            <a:spLocks/>
          </p:cNvSpPr>
          <p:nvPr/>
        </p:nvSpPr>
        <p:spPr>
          <a:xfrm>
            <a:off x="1970314" y="228600"/>
            <a:ext cx="8229600" cy="1295400"/>
          </a:xfrm>
          <a:prstGeom prst="rect">
            <a:avLst/>
          </a:prstGeom>
        </p:spPr>
        <p:txBody>
          <a:bodyPr vert="horz" lIns="91440" tIns="45720" rIns="91440" bIns="45720" rtlCol="0" anchor="ctr">
            <a:normAutofit/>
          </a:bodyPr>
          <a:lstStyle/>
          <a:p>
            <a:pPr>
              <a:spcBef>
                <a:spcPct val="0"/>
              </a:spcBef>
              <a:defRPr/>
            </a:pPr>
            <a:endParaRPr lang="en-US" sz="3200" b="1" dirty="0">
              <a:solidFill>
                <a:srgbClr val="6B633D"/>
              </a:solidFill>
              <a:latin typeface="+mj-lt"/>
              <a:ea typeface="+mj-ea"/>
              <a:cs typeface="+mj-cs"/>
            </a:endParaRPr>
          </a:p>
        </p:txBody>
      </p:sp>
    </p:spTree>
    <p:extLst>
      <p:ext uri="{BB962C8B-B14F-4D97-AF65-F5344CB8AC3E}">
        <p14:creationId xmlns:p14="http://schemas.microsoft.com/office/powerpoint/2010/main" val="113025188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87151"/>
            <a:ext cx="10515600" cy="1325563"/>
          </a:xfrm>
        </p:spPr>
        <p:txBody>
          <a:bodyPr>
            <a:normAutofit/>
          </a:bodyPr>
          <a:lstStyle/>
          <a:p>
            <a:r>
              <a:rPr lang="en-US" sz="2800" dirty="0">
                <a:latin typeface="Arial"/>
                <a:cs typeface="Arial"/>
              </a:rPr>
              <a:t>For Class Discussion &amp; Debate</a:t>
            </a:r>
            <a:br>
              <a:rPr lang="en-US" sz="2800" dirty="0">
                <a:latin typeface="Arial"/>
                <a:cs typeface="Arial"/>
              </a:rPr>
            </a:br>
            <a:r>
              <a:rPr lang="en-US" sz="2400" i="1" dirty="0">
                <a:solidFill>
                  <a:srgbClr val="000000"/>
                </a:solidFill>
                <a:latin typeface="Arial"/>
                <a:cs typeface="Arial"/>
              </a:rPr>
              <a:t>Case 1: Organizations WOW Customers</a:t>
            </a:r>
            <a:endParaRPr lang="en-US" sz="2400" dirty="0"/>
          </a:p>
        </p:txBody>
      </p:sp>
      <p:sp>
        <p:nvSpPr>
          <p:cNvPr id="3" name="Content Placeholder 2"/>
          <p:cNvSpPr>
            <a:spLocks noGrp="1"/>
          </p:cNvSpPr>
          <p:nvPr>
            <p:ph idx="1"/>
          </p:nvPr>
        </p:nvSpPr>
        <p:spPr/>
        <p:txBody>
          <a:bodyPr>
            <a:noAutofit/>
          </a:bodyPr>
          <a:lstStyle/>
          <a:p>
            <a:pPr marL="457200" indent="-457200">
              <a:buFont typeface="+mj-lt"/>
              <a:buAutoNum type="arabicPeriod"/>
            </a:pPr>
            <a:r>
              <a:rPr lang="en-US" sz="2200" b="0" smtClean="0"/>
              <a:t>Tontonlah </a:t>
            </a:r>
            <a:r>
              <a:rPr lang="en-US" sz="2200" b="0"/>
              <a:t>video demonstrasi aplikasi layanan pelanggan sosial Cisco: youtube.com/watch?v=aRFkNmqep5Y. Apa keuntungan pendekatan ini tampaknya menawarkan lebih dari </a:t>
            </a:r>
            <a:r>
              <a:rPr lang="en-US" sz="2200" b="0" smtClean="0"/>
              <a:t>sekedar memantau </a:t>
            </a:r>
            <a:r>
              <a:rPr lang="en-US" sz="2200" b="0"/>
              <a:t>situs media sosial seperti Facebook dan Twitter </a:t>
            </a:r>
            <a:r>
              <a:rPr lang="en-US" sz="2200" b="0" smtClean="0"/>
              <a:t>secara langsung</a:t>
            </a:r>
            <a:r>
              <a:rPr lang="en-US" sz="2200" b="0"/>
              <a:t>? </a:t>
            </a:r>
          </a:p>
          <a:p>
            <a:pPr marL="457200" indent="-457200">
              <a:buFont typeface="+mj-lt"/>
              <a:buAutoNum type="arabicPeriod"/>
            </a:pPr>
            <a:r>
              <a:rPr lang="en-US" sz="2200" b="0" smtClean="0"/>
              <a:t>Cari </a:t>
            </a:r>
            <a:r>
              <a:rPr lang="en-US" sz="2200" b="0"/>
              <a:t>YouTube dan Twitter untuk keluhan pelanggan tentang Comcast. Beberapa keluhan langsung tentang layanan sementara yang lain mungkin dapat digambarkan sebagai </a:t>
            </a:r>
            <a:r>
              <a:rPr lang="en-US" sz="2200" b="0" smtClean="0"/>
              <a:t>teriakan </a:t>
            </a:r>
            <a:r>
              <a:rPr lang="en-US" sz="2200" b="0"/>
              <a:t>marah, mengandung </a:t>
            </a:r>
            <a:r>
              <a:rPr lang="en-US" sz="2200" b="0" smtClean="0"/>
              <a:t>perkataan kotor, bernada ancaman</a:t>
            </a:r>
            <a:r>
              <a:rPr lang="en-US" sz="2200" b="0"/>
              <a:t>, dan </a:t>
            </a:r>
            <a:r>
              <a:rPr lang="en-US" sz="2200" b="0" smtClean="0"/>
              <a:t>omelan dengan penuh </a:t>
            </a:r>
            <a:r>
              <a:rPr lang="en-US" sz="2200" b="0"/>
              <a:t>emosional. Haruskah perusahaan berusaha untuk menanggapi semua jenis sentimen negatif yang diungkapkan pada platform sosial? Jika tidak ada, apa yang harus kriteria adalah untuk memutuskan kapan dan kapan tidak merespons? Jika ya, bagaimana seharusnya perusahaan menanggapi ekspresi yang sangat emosional pelanggan kecemasan?</a:t>
            </a:r>
            <a:endParaRPr lang="en-US" sz="2200" b="0" dirty="0"/>
          </a:p>
        </p:txBody>
      </p:sp>
      <p:sp>
        <p:nvSpPr>
          <p:cNvPr id="4" name="Footer Placeholder 3"/>
          <p:cNvSpPr>
            <a:spLocks noGrp="1"/>
          </p:cNvSpPr>
          <p:nvPr>
            <p:ph type="ftr" sz="quarter" idx="11"/>
          </p:nvPr>
        </p:nvSpPr>
        <p:spPr/>
        <p:txBody>
          <a:bodyPr/>
          <a:lstStyle/>
          <a:p>
            <a:r>
              <a:rPr lang="en-US" dirty="0" smtClean="0"/>
              <a:t>Copyright 2013 John Wiley &amp; Sons, Inc.</a:t>
            </a:r>
            <a:endParaRPr lang="en-US" dirty="0"/>
          </a:p>
        </p:txBody>
      </p:sp>
      <p:sp>
        <p:nvSpPr>
          <p:cNvPr id="5" name="Slide Number Placeholder 4"/>
          <p:cNvSpPr>
            <a:spLocks noGrp="1"/>
          </p:cNvSpPr>
          <p:nvPr>
            <p:ph type="sldNum" sz="quarter" idx="12"/>
          </p:nvPr>
        </p:nvSpPr>
        <p:spPr/>
        <p:txBody>
          <a:bodyPr/>
          <a:lstStyle/>
          <a:p>
            <a:r>
              <a:rPr lang="en-US" dirty="0" smtClean="0"/>
              <a:t>8-</a:t>
            </a:r>
            <a:fld id="{4C0BDC54-7FBA-410E-843C-F866E66B0366}" type="slidenum">
              <a:rPr lang="en-US" smtClean="0"/>
              <a:pPr/>
              <a:t>6</a:t>
            </a:fld>
            <a:endParaRPr lang="en-US" dirty="0"/>
          </a:p>
        </p:txBody>
      </p:sp>
      <p:pic>
        <p:nvPicPr>
          <p:cNvPr id="6" name="Cisco on Social Media.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flipH="1">
            <a:off x="10807700" y="304800"/>
            <a:ext cx="1015999" cy="571500"/>
          </a:xfrm>
          <a:prstGeom prst="rect">
            <a:avLst/>
          </a:prstGeom>
        </p:spPr>
      </p:pic>
      <p:pic>
        <p:nvPicPr>
          <p:cNvPr id="7" name="Comcast 'Embarrassed' By Customer Service Rep.mp4">
            <a:hlinkClick r:id="" action="ppaction://media"/>
          </p:cNvPr>
          <p:cNvPicPr>
            <a:picLocks noChangeAspect="1"/>
          </p:cNvPicPr>
          <p:nvPr>
            <a:videoFile r:link="rId4"/>
            <p:extLst>
              <p:ext uri="{DAA4B4D4-6D71-4841-9C94-3DE7FCFB9230}">
                <p14:media xmlns:p14="http://schemas.microsoft.com/office/powerpoint/2010/main" r:embed="rId3"/>
              </p:ext>
            </p:extLst>
          </p:nvPr>
        </p:nvPicPr>
        <p:blipFill>
          <a:blip r:embed="rId8"/>
          <a:stretch>
            <a:fillRect/>
          </a:stretch>
        </p:blipFill>
        <p:spPr>
          <a:xfrm>
            <a:off x="10807700" y="1173361"/>
            <a:ext cx="958850" cy="539353"/>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750"/>
                                        <p:tgtEl>
                                          <p:spTgt spid="3"/>
                                        </p:tgtEl>
                                      </p:cBhvr>
                                    </p:animEffect>
                                    <p:anim calcmode="lin" valueType="num">
                                      <p:cBhvr>
                                        <p:cTn id="8" dur="1750" fill="hold"/>
                                        <p:tgtEl>
                                          <p:spTgt spid="3"/>
                                        </p:tgtEl>
                                        <p:attrNameLst>
                                          <p:attrName>ppt_x</p:attrName>
                                        </p:attrNameLst>
                                      </p:cBhvr>
                                      <p:tavLst>
                                        <p:tav tm="0">
                                          <p:val>
                                            <p:strVal val="#ppt_x"/>
                                          </p:val>
                                        </p:tav>
                                        <p:tav tm="100000">
                                          <p:val>
                                            <p:strVal val="#ppt_x"/>
                                          </p:val>
                                        </p:tav>
                                      </p:tavLst>
                                    </p:anim>
                                    <p:anim calcmode="lin" valueType="num">
                                      <p:cBhvr>
                                        <p:cTn id="9" dur="175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 presetClass="mediacall" presetSubtype="0" fill="hold" nodeType="clickEffect">
                                  <p:stCondLst>
                                    <p:cond delay="0"/>
                                  </p:stCondLst>
                                  <p:childTnLst>
                                    <p:cmd type="call" cmd="playFrom(0.0)">
                                      <p:cBhvr>
                                        <p:cTn id="13" dur="105881" fill="hold"/>
                                        <p:tgtEl>
                                          <p:spTgt spid="6"/>
                                        </p:tgtEl>
                                      </p:cBhvr>
                                    </p:cmd>
                                  </p:childTnLst>
                                </p:cTn>
                              </p:par>
                            </p:childTnLst>
                          </p:cTn>
                        </p:par>
                      </p:childTnLst>
                    </p:cTn>
                  </p:par>
                  <p:par>
                    <p:cTn id="14" fill="hold">
                      <p:stCondLst>
                        <p:cond delay="indefinite"/>
                      </p:stCondLst>
                      <p:childTnLst>
                        <p:par>
                          <p:cTn id="15" fill="hold">
                            <p:stCondLst>
                              <p:cond delay="0"/>
                            </p:stCondLst>
                            <p:childTnLst>
                              <p:par>
                                <p:cTn id="16" presetID="3" presetClass="mediacall" presetSubtype="0" fill="hold" nodeType="clickEffect">
                                  <p:stCondLst>
                                    <p:cond delay="0"/>
                                  </p:stCondLst>
                                  <p:childTnLst>
                                    <p:cmd type="call" cmd="stop">
                                      <p:cBhvr>
                                        <p:cTn id="17" dur="1" fill="hold"/>
                                        <p:tgtEl>
                                          <p:spTgt spid="6"/>
                                        </p:tgtEl>
                                      </p:cBhvr>
                                    </p:cmd>
                                  </p:childTnLst>
                                </p:cTn>
                              </p:par>
                            </p:childTnLst>
                          </p:cTn>
                        </p:par>
                      </p:childTnLst>
                    </p:cTn>
                  </p:par>
                  <p:par>
                    <p:cTn id="18" fill="hold">
                      <p:stCondLst>
                        <p:cond delay="indefinite"/>
                      </p:stCondLst>
                      <p:childTnLst>
                        <p:par>
                          <p:cTn id="19" fill="hold">
                            <p:stCondLst>
                              <p:cond delay="0"/>
                            </p:stCondLst>
                            <p:childTnLst>
                              <p:par>
                                <p:cTn id="20" presetID="1" presetClass="mediacall" presetSubtype="0" fill="hold" nodeType="clickEffect">
                                  <p:stCondLst>
                                    <p:cond delay="0"/>
                                  </p:stCondLst>
                                  <p:childTnLst>
                                    <p:cmd type="call" cmd="playFrom(0.0)">
                                      <p:cBhvr>
                                        <p:cTn id="21" dur="161795" fill="hold"/>
                                        <p:tgtEl>
                                          <p:spTgt spid="7"/>
                                        </p:tgtEl>
                                      </p:cBhvr>
                                    </p:cmd>
                                  </p:childTnLst>
                                </p:cTn>
                              </p:par>
                            </p:childTnLst>
                          </p:cTn>
                        </p:par>
                      </p:childTnLst>
                    </p:cTn>
                  </p:par>
                  <p:par>
                    <p:cTn id="22" fill="hold">
                      <p:stCondLst>
                        <p:cond delay="indefinite"/>
                      </p:stCondLst>
                      <p:childTnLst>
                        <p:par>
                          <p:cTn id="23" fill="hold">
                            <p:stCondLst>
                              <p:cond delay="0"/>
                            </p:stCondLst>
                            <p:childTnLst>
                              <p:par>
                                <p:cTn id="24" presetID="3" presetClass="mediacall" presetSubtype="0" fill="hold" nodeType="clickEffect">
                                  <p:stCondLst>
                                    <p:cond delay="0"/>
                                  </p:stCondLst>
                                  <p:childTnLst>
                                    <p:cmd type="call" cmd="stop">
                                      <p:cBhvr>
                                        <p:cTn id="25"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showWhenStopped="0">
                <p:cTn id="26" fill="hold" display="0">
                  <p:stCondLst>
                    <p:cond delay="indefinite"/>
                  </p:stCondLst>
                </p:cTn>
                <p:tgtEl>
                  <p:spTgt spid="6"/>
                </p:tgtEl>
              </p:cMediaNode>
            </p:video>
            <p:video fullScrn="1">
              <p:cMediaNode vol="80000" showWhenStopped="0">
                <p:cTn id="27" fill="hold" display="0">
                  <p:stCondLst>
                    <p:cond delay="indefinite"/>
                  </p:stCondLst>
                </p:cTn>
                <p:tgtEl>
                  <p:spTgt spid="7"/>
                </p:tgtEl>
              </p:cMediaNode>
            </p:video>
          </p:childTnLst>
        </p:cTn>
      </p:par>
    </p:tnLst>
    <p:bldLst>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norm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US" sz="4800" b="1" spc="5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8.1 Web 2.0 and Social Media</a:t>
            </a:r>
          </a:p>
        </p:txBody>
      </p:sp>
      <p:sp>
        <p:nvSpPr>
          <p:cNvPr id="9" name="Text Placeholder 8"/>
          <p:cNvSpPr>
            <a:spLocks noGrp="1"/>
          </p:cNvSpPr>
          <p:nvPr>
            <p:ph type="body" idx="1"/>
          </p:nvPr>
        </p:nvSpPr>
        <p:spPr/>
        <p:txBody>
          <a:bodyPr/>
          <a:lstStyle/>
          <a:p>
            <a:endParaRPr lang="en-US"/>
          </a:p>
        </p:txBody>
      </p:sp>
      <p:sp>
        <p:nvSpPr>
          <p:cNvPr id="4" name="Footer Placeholder 3"/>
          <p:cNvSpPr>
            <a:spLocks noGrp="1"/>
          </p:cNvSpPr>
          <p:nvPr>
            <p:ph type="ftr" sz="quarter" idx="11"/>
          </p:nvPr>
        </p:nvSpPr>
        <p:spPr/>
        <p:txBody>
          <a:bodyPr/>
          <a:lstStyle/>
          <a:p>
            <a:r>
              <a:rPr lang="en-US" smtClean="0"/>
              <a:t>Copyright 2012 John Wiley &amp; Sons, Inc.</a:t>
            </a:r>
            <a:endParaRPr lang="en-US" dirty="0"/>
          </a:p>
        </p:txBody>
      </p:sp>
      <p:sp>
        <p:nvSpPr>
          <p:cNvPr id="5" name="Slide Number Placeholder 4"/>
          <p:cNvSpPr>
            <a:spLocks noGrp="1"/>
          </p:cNvSpPr>
          <p:nvPr>
            <p:ph type="sldNum" sz="quarter" idx="12"/>
          </p:nvPr>
        </p:nvSpPr>
        <p:spPr/>
        <p:txBody>
          <a:bodyPr/>
          <a:lstStyle/>
          <a:p>
            <a:r>
              <a:rPr lang="en-US" smtClean="0"/>
              <a:t>8-</a:t>
            </a:r>
            <a:fld id="{4C0BDC54-7FBA-410E-843C-F866E66B0366}" type="slidenum">
              <a:rPr lang="en-US" smtClean="0"/>
              <a:pPr/>
              <a:t>7</a:t>
            </a:fld>
            <a:endParaRPr lang="en-US" dirty="0"/>
          </a:p>
        </p:txBody>
      </p:sp>
    </p:spTree>
    <p:extLst>
      <p:ext uri="{BB962C8B-B14F-4D97-AF65-F5344CB8AC3E}">
        <p14:creationId xmlns:p14="http://schemas.microsoft.com/office/powerpoint/2010/main" val="1138244838"/>
      </p:ext>
    </p:extLst>
  </p:cSld>
  <p:clrMapOvr>
    <a:masterClrMapping/>
  </p:clrMapOvr>
  <mc:AlternateContent xmlns:mc="http://schemas.openxmlformats.org/markup-compatibility/2006" xmlns:p14="http://schemas.microsoft.com/office/powerpoint/2010/main">
    <mc:Choice Requires="p14">
      <p:transition spd="slow" p14:dur="2000">
        <p:randomBar dir="vert"/>
      </p:transition>
    </mc:Choice>
    <mc:Fallback xmlns="">
      <p:transition spd="slow">
        <p:randomBar dir="vert"/>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8.1 Web 2.0 and Social Media</a:t>
            </a:r>
            <a:endParaRPr lang="en-US" dirty="0"/>
          </a:p>
        </p:txBody>
      </p:sp>
      <p:sp>
        <p:nvSpPr>
          <p:cNvPr id="3" name="Content Placeholder 2"/>
          <p:cNvSpPr>
            <a:spLocks noGrp="1"/>
          </p:cNvSpPr>
          <p:nvPr>
            <p:ph idx="1"/>
          </p:nvPr>
        </p:nvSpPr>
        <p:spPr/>
        <p:txBody>
          <a:bodyPr>
            <a:normAutofit/>
          </a:bodyPr>
          <a:lstStyle/>
          <a:p>
            <a:r>
              <a:rPr lang="en-US" sz="2200" b="0"/>
              <a:t>Web 2.0, </a:t>
            </a:r>
            <a:r>
              <a:rPr lang="en-US" sz="2200" b="0" i="1"/>
              <a:t>Web </a:t>
            </a:r>
            <a:r>
              <a:rPr lang="en-US" sz="2200" b="0" i="1" smtClean="0"/>
              <a:t>Sosial</a:t>
            </a:r>
            <a:r>
              <a:rPr lang="en-US" sz="2200" b="0"/>
              <a:t>, telah mengubah dan menyebabkan model bisnis baru. </a:t>
            </a:r>
          </a:p>
          <a:p>
            <a:r>
              <a:rPr lang="en-US" sz="2200" b="0"/>
              <a:t>Transformasi telah terjadi begitu </a:t>
            </a:r>
            <a:r>
              <a:rPr lang="en-US" sz="2200" b="0" smtClean="0"/>
              <a:t>mulus sehingga </a:t>
            </a:r>
            <a:r>
              <a:rPr lang="en-US" sz="2200" b="0"/>
              <a:t>kita sering tidak </a:t>
            </a:r>
            <a:r>
              <a:rPr lang="en-US" sz="2200" b="0" smtClean="0"/>
              <a:t>menyadari </a:t>
            </a:r>
            <a:r>
              <a:rPr lang="en-US" sz="2200" b="0"/>
              <a:t>banyak implikasi untuk bisnis, lembaga, dan individu. </a:t>
            </a:r>
          </a:p>
          <a:p>
            <a:r>
              <a:rPr lang="en-US" sz="2200" b="0"/>
              <a:t>Interaktivitas Internet memungkinkan untuk koneksi sosial yang kuat antara individu, organisasi, pemerintah dan entitas lain. </a:t>
            </a:r>
          </a:p>
          <a:p>
            <a:r>
              <a:rPr lang="en-US" sz="2200" b="0"/>
              <a:t>Organisasi telah berkomunikasi dengan khalayak mereka menggunakan </a:t>
            </a:r>
            <a:r>
              <a:rPr lang="en-US" sz="2200" b="0" smtClean="0"/>
              <a:t>model </a:t>
            </a:r>
            <a:r>
              <a:rPr lang="en-US" sz="2200" b="0"/>
              <a:t>pesan broadcast </a:t>
            </a:r>
            <a:r>
              <a:rPr lang="en-US" sz="2200" b="0" smtClean="0"/>
              <a:t>yang mengalir </a:t>
            </a:r>
            <a:r>
              <a:rPr lang="en-US" sz="2200" b="0"/>
              <a:t>dari pengirim ke penerima. Model baru adalah model percakapan, di mana komunikasi mengalir bolak-balik antara pengirim dan penerima.</a:t>
            </a:r>
            <a:endParaRPr lang="en-US" sz="2200" b="0" dirty="0">
              <a:solidFill>
                <a:schemeClr val="tx1"/>
              </a:solidFill>
            </a:endParaRPr>
          </a:p>
          <a:p>
            <a:endParaRPr lang="en-US" sz="2200" b="0" dirty="0">
              <a:solidFill>
                <a:schemeClr val="tx1"/>
              </a:solidFill>
            </a:endParaRPr>
          </a:p>
          <a:p>
            <a:endParaRPr lang="en-US" sz="2200" b="0" dirty="0">
              <a:solidFill>
                <a:schemeClr val="tx1"/>
              </a:solidFill>
            </a:endParaRPr>
          </a:p>
          <a:p>
            <a:endParaRPr lang="en-US" b="0" dirty="0"/>
          </a:p>
        </p:txBody>
      </p:sp>
      <p:sp>
        <p:nvSpPr>
          <p:cNvPr id="4" name="Footer Placeholder 3"/>
          <p:cNvSpPr>
            <a:spLocks noGrp="1"/>
          </p:cNvSpPr>
          <p:nvPr>
            <p:ph type="ftr" sz="quarter" idx="11"/>
          </p:nvPr>
        </p:nvSpPr>
        <p:spPr/>
        <p:txBody>
          <a:bodyPr/>
          <a:lstStyle/>
          <a:p>
            <a:r>
              <a:rPr lang="en-US" dirty="0" smtClean="0"/>
              <a:t>Copyright 2013 John Wiley &amp; Sons, Inc.</a:t>
            </a:r>
            <a:endParaRPr lang="en-US" dirty="0"/>
          </a:p>
        </p:txBody>
      </p:sp>
      <p:sp>
        <p:nvSpPr>
          <p:cNvPr id="5" name="Slide Number Placeholder 4"/>
          <p:cNvSpPr>
            <a:spLocks noGrp="1"/>
          </p:cNvSpPr>
          <p:nvPr>
            <p:ph type="sldNum" sz="quarter" idx="12"/>
          </p:nvPr>
        </p:nvSpPr>
        <p:spPr/>
        <p:txBody>
          <a:bodyPr/>
          <a:lstStyle/>
          <a:p>
            <a:r>
              <a:rPr lang="en-US" dirty="0" smtClean="0"/>
              <a:t>8-</a:t>
            </a:r>
            <a:fld id="{4C0BDC54-7FBA-410E-843C-F866E66B0366}" type="slidenum">
              <a:rPr lang="en-US" smtClean="0"/>
              <a:pPr/>
              <a:t>8</a:t>
            </a:fld>
            <a:endParaRPr lang="en-US" dirty="0"/>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460067" y="227122"/>
            <a:ext cx="2180989" cy="137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r>
              <a:rPr lang="en-US" dirty="0" smtClean="0"/>
              <a:t>8-</a:t>
            </a:r>
            <a:fld id="{4C0BDC54-7FBA-410E-843C-F866E66B0366}" type="slidenum">
              <a:rPr lang="en-US" smtClean="0"/>
              <a:pPr/>
              <a:t>9</a:t>
            </a:fld>
            <a:endParaRPr lang="en-US" dirty="0"/>
          </a:p>
        </p:txBody>
      </p:sp>
      <p:pic>
        <p:nvPicPr>
          <p:cNvPr id="8" name="Picture 7" descr="li.gif"/>
          <p:cNvPicPr>
            <a:picLocks noChangeAspect="1"/>
          </p:cNvPicPr>
          <p:nvPr/>
        </p:nvPicPr>
        <p:blipFill>
          <a:blip r:embed="rId3" cstate="print"/>
          <a:stretch>
            <a:fillRect/>
          </a:stretch>
        </p:blipFill>
        <p:spPr>
          <a:xfrm rot="952050">
            <a:off x="9194776" y="573064"/>
            <a:ext cx="1767459" cy="1162444"/>
          </a:xfrm>
          <a:prstGeom prst="rect">
            <a:avLst/>
          </a:prstGeom>
          <a:effectLst>
            <a:outerShdw blurRad="215900" sx="102000" sy="102000" algn="ctr" rotWithShape="0">
              <a:prstClr val="black">
                <a:alpha val="68000"/>
              </a:prstClr>
            </a:outerShdw>
          </a:effectLst>
        </p:spPr>
      </p:pic>
      <p:pic>
        <p:nvPicPr>
          <p:cNvPr id="9" name="Picture 8" descr="fb.gif"/>
          <p:cNvPicPr>
            <a:picLocks noChangeAspect="1"/>
          </p:cNvPicPr>
          <p:nvPr/>
        </p:nvPicPr>
        <p:blipFill>
          <a:blip r:embed="rId4" cstate="print"/>
          <a:stretch>
            <a:fillRect/>
          </a:stretch>
        </p:blipFill>
        <p:spPr>
          <a:xfrm rot="910130">
            <a:off x="7877171" y="317045"/>
            <a:ext cx="1072240" cy="1542642"/>
          </a:xfrm>
          <a:prstGeom prst="rect">
            <a:avLst/>
          </a:prstGeom>
          <a:effectLst>
            <a:outerShdw blurRad="215900" sx="102000" sy="102000" algn="ctr" rotWithShape="0">
              <a:prstClr val="black">
                <a:alpha val="68000"/>
              </a:prstClr>
            </a:outerShdw>
          </a:effectLst>
        </p:spPr>
      </p:pic>
      <p:sp>
        <p:nvSpPr>
          <p:cNvPr id="2" name="Rectangle 1"/>
          <p:cNvSpPr/>
          <p:nvPr/>
        </p:nvSpPr>
        <p:spPr>
          <a:xfrm>
            <a:off x="1066801" y="626315"/>
            <a:ext cx="6705600" cy="584775"/>
          </a:xfrm>
          <a:prstGeom prst="rect">
            <a:avLst/>
          </a:prstGeom>
        </p:spPr>
        <p:txBody>
          <a:bodyPr wrap="square">
            <a:spAutoFit/>
          </a:bodyPr>
          <a:lstStyle/>
          <a:p>
            <a:r>
              <a:rPr lang="en-US" sz="3200" b="1" smtClean="0">
                <a:solidFill>
                  <a:srgbClr val="6B633D"/>
                </a:solidFill>
              </a:rPr>
              <a:t>Apa itu Web </a:t>
            </a:r>
            <a:r>
              <a:rPr lang="en-US" sz="3200" b="1" dirty="0">
                <a:solidFill>
                  <a:srgbClr val="6B633D"/>
                </a:solidFill>
              </a:rPr>
              <a:t>2.0?</a:t>
            </a:r>
          </a:p>
        </p:txBody>
      </p:sp>
      <p:graphicFrame>
        <p:nvGraphicFramePr>
          <p:cNvPr id="3" name="Table 2"/>
          <p:cNvGraphicFramePr>
            <a:graphicFrameLocks noGrp="1"/>
          </p:cNvGraphicFramePr>
          <p:nvPr>
            <p:extLst>
              <p:ext uri="{D42A27DB-BD31-4B8C-83A1-F6EECF244321}">
                <p14:modId xmlns:p14="http://schemas.microsoft.com/office/powerpoint/2010/main" val="3107306399"/>
              </p:ext>
            </p:extLst>
          </p:nvPr>
        </p:nvGraphicFramePr>
        <p:xfrm>
          <a:off x="1066800" y="2032000"/>
          <a:ext cx="9753600" cy="3474720"/>
        </p:xfrm>
        <a:graphic>
          <a:graphicData uri="http://schemas.openxmlformats.org/drawingml/2006/table">
            <a:tbl>
              <a:tblPr firstRow="1" bandRow="1">
                <a:tableStyleId>{5C22544A-7EE6-4342-B048-85BDC9FD1C3A}</a:tableStyleId>
              </a:tblPr>
              <a:tblGrid>
                <a:gridCol w="4876800"/>
                <a:gridCol w="4876800"/>
              </a:tblGrid>
              <a:tr h="370840">
                <a:tc>
                  <a:txBody>
                    <a:bodyPr/>
                    <a:lstStyle/>
                    <a:p>
                      <a:pPr algn="ctr"/>
                      <a:r>
                        <a:rPr lang="en-US" sz="2000" smtClean="0"/>
                        <a:t>Web 1.0</a:t>
                      </a:r>
                      <a:endParaRPr lang="en-US" sz="2000"/>
                    </a:p>
                  </a:txBody>
                  <a:tcPr anchor="ctr"/>
                </a:tc>
                <a:tc>
                  <a:txBody>
                    <a:bodyPr/>
                    <a:lstStyle/>
                    <a:p>
                      <a:pPr algn="ctr"/>
                      <a:r>
                        <a:rPr lang="en-US" sz="2000" smtClean="0"/>
                        <a:t>Web 2.0—Web</a:t>
                      </a:r>
                      <a:r>
                        <a:rPr lang="en-US" sz="2000" baseline="0" smtClean="0"/>
                        <a:t> Sosial</a:t>
                      </a:r>
                      <a:endParaRPr lang="en-US" sz="2000"/>
                    </a:p>
                  </a:txBody>
                  <a:tcPr anchor="ctr"/>
                </a:tc>
              </a:tr>
              <a:tr h="370840">
                <a:tc>
                  <a:txBody>
                    <a:bodyPr/>
                    <a:lstStyle/>
                    <a:p>
                      <a:r>
                        <a:rPr lang="en-US" sz="2000" smtClean="0"/>
                        <a:t>Laman Statis, HTML</a:t>
                      </a:r>
                      <a:endParaRPr lang="en-US" sz="2000"/>
                    </a:p>
                  </a:txBody>
                  <a:tcPr anchor="ctr"/>
                </a:tc>
                <a:tc>
                  <a:txBody>
                    <a:bodyPr/>
                    <a:lstStyle/>
                    <a:p>
                      <a:r>
                        <a:rPr lang="en-US" sz="2000" smtClean="0"/>
                        <a:t>Laman Dinamis, XML dan Java</a:t>
                      </a:r>
                      <a:endParaRPr lang="en-US" sz="2000"/>
                    </a:p>
                  </a:txBody>
                  <a:tcPr anchor="ctr"/>
                </a:tc>
              </a:tr>
              <a:tr h="370840">
                <a:tc>
                  <a:txBody>
                    <a:bodyPr/>
                    <a:lstStyle/>
                    <a:p>
                      <a:r>
                        <a:rPr lang="en-US" sz="2000" smtClean="0"/>
                        <a:t>Muatan dikendalikan</a:t>
                      </a:r>
                      <a:r>
                        <a:rPr lang="en-US" sz="2000" baseline="0" smtClean="0"/>
                        <a:t> pembuat</a:t>
                      </a:r>
                      <a:endParaRPr lang="en-US" sz="2000"/>
                    </a:p>
                  </a:txBody>
                  <a:tcPr anchor="ctr"/>
                </a:tc>
                <a:tc>
                  <a:txBody>
                    <a:bodyPr/>
                    <a:lstStyle/>
                    <a:p>
                      <a:r>
                        <a:rPr lang="en-US" sz="2000" smtClean="0"/>
                        <a:t>Muatan dikendalikan pengguna</a:t>
                      </a:r>
                      <a:endParaRPr lang="en-US" sz="2000"/>
                    </a:p>
                  </a:txBody>
                  <a:tcPr anchor="ctr"/>
                </a:tc>
              </a:tr>
              <a:tr h="370840">
                <a:tc>
                  <a:txBody>
                    <a:bodyPr/>
                    <a:lstStyle/>
                    <a:p>
                      <a:r>
                        <a:rPr lang="en-US" sz="2000" smtClean="0"/>
                        <a:t>Komputer</a:t>
                      </a:r>
                      <a:endParaRPr lang="en-US" sz="2000"/>
                    </a:p>
                  </a:txBody>
                  <a:tcPr anchor="ctr"/>
                </a:tc>
                <a:tc>
                  <a:txBody>
                    <a:bodyPr/>
                    <a:lstStyle/>
                    <a:p>
                      <a:r>
                        <a:rPr lang="en-US" sz="2000" smtClean="0"/>
                        <a:t>Komputer, telepon seluler, televisi, PDA,</a:t>
                      </a:r>
                      <a:r>
                        <a:rPr lang="en-US" sz="2000" baseline="0" smtClean="0"/>
                        <a:t> sistem game, dashboard mobil</a:t>
                      </a:r>
                      <a:endParaRPr lang="en-US" sz="2000"/>
                    </a:p>
                  </a:txBody>
                  <a:tcPr anchor="ctr"/>
                </a:tc>
              </a:tr>
              <a:tr h="370840">
                <a:tc>
                  <a:txBody>
                    <a:bodyPr/>
                    <a:lstStyle/>
                    <a:p>
                      <a:r>
                        <a:rPr lang="en-US" sz="2000" smtClean="0"/>
                        <a:t>Muatannya dilihat oleh pengguna</a:t>
                      </a:r>
                      <a:endParaRPr lang="en-US" sz="2000"/>
                    </a:p>
                  </a:txBody>
                  <a:tcPr anchor="ctr"/>
                </a:tc>
                <a:tc>
                  <a:txBody>
                    <a:bodyPr/>
                    <a:lstStyle/>
                    <a:p>
                      <a:r>
                        <a:rPr lang="en-US" sz="2000" smtClean="0"/>
                        <a:t>Muatannya dibuat oleh pengguna</a:t>
                      </a:r>
                      <a:endParaRPr lang="en-US" sz="2000"/>
                    </a:p>
                  </a:txBody>
                  <a:tcPr anchor="ctr"/>
                </a:tc>
              </a:tr>
              <a:tr h="370840">
                <a:tc>
                  <a:txBody>
                    <a:bodyPr/>
                    <a:lstStyle/>
                    <a:p>
                      <a:r>
                        <a:rPr lang="en-US" sz="2000" smtClean="0"/>
                        <a:t>Pengguna individu</a:t>
                      </a:r>
                      <a:endParaRPr lang="en-US" sz="2000"/>
                    </a:p>
                  </a:txBody>
                  <a:tcPr anchor="ctr"/>
                </a:tc>
                <a:tc>
                  <a:txBody>
                    <a:bodyPr/>
                    <a:lstStyle/>
                    <a:p>
                      <a:r>
                        <a:rPr lang="en-US" sz="2000" smtClean="0"/>
                        <a:t>Komunitas pengguna</a:t>
                      </a:r>
                      <a:endParaRPr lang="en-US" sz="2000"/>
                    </a:p>
                  </a:txBody>
                  <a:tcPr anchor="ctr"/>
                </a:tc>
              </a:tr>
              <a:tr h="370840">
                <a:tc>
                  <a:txBody>
                    <a:bodyPr/>
                    <a:lstStyle/>
                    <a:p>
                      <a:r>
                        <a:rPr lang="en-US" sz="2000" smtClean="0"/>
                        <a:t>Tujuan marketing: </a:t>
                      </a:r>
                      <a:r>
                        <a:rPr lang="en-US" sz="2000" i="1" smtClean="0"/>
                        <a:t>pengaruh</a:t>
                      </a:r>
                      <a:endParaRPr lang="en-US" sz="2000"/>
                    </a:p>
                  </a:txBody>
                  <a:tcPr anchor="ctr"/>
                </a:tc>
                <a:tc>
                  <a:txBody>
                    <a:bodyPr/>
                    <a:lstStyle/>
                    <a:p>
                      <a:r>
                        <a:rPr lang="en-US" sz="2000" smtClean="0"/>
                        <a:t>Tujuan</a:t>
                      </a:r>
                      <a:r>
                        <a:rPr lang="en-US" sz="2000" baseline="0" smtClean="0"/>
                        <a:t> marketing: </a:t>
                      </a:r>
                      <a:r>
                        <a:rPr lang="en-US" sz="2000" i="1" baseline="0" smtClean="0"/>
                        <a:t>relasi</a:t>
                      </a:r>
                      <a:endParaRPr lang="en-US" sz="2000"/>
                    </a:p>
                  </a:txBody>
                  <a:tcPr anchor="ctr"/>
                </a:tc>
              </a:tr>
              <a:tr h="370840">
                <a:tc>
                  <a:txBody>
                    <a:bodyPr/>
                    <a:lstStyle/>
                    <a:p>
                      <a:r>
                        <a:rPr lang="en-US" sz="2000" smtClean="0"/>
                        <a:t>Data: sumber tunggal</a:t>
                      </a:r>
                      <a:endParaRPr lang="en-US" sz="2000"/>
                    </a:p>
                  </a:txBody>
                  <a:tcPr anchor="ctr"/>
                </a:tc>
                <a:tc>
                  <a:txBody>
                    <a:bodyPr/>
                    <a:lstStyle/>
                    <a:p>
                      <a:r>
                        <a:rPr lang="en-US" sz="2000" smtClean="0"/>
                        <a:t>Data: banyak sumber, contoh: </a:t>
                      </a:r>
                      <a:r>
                        <a:rPr lang="en-US" sz="2000" i="1" smtClean="0"/>
                        <a:t>mashup</a:t>
                      </a:r>
                      <a:r>
                        <a:rPr lang="en-US" sz="2000" smtClean="0"/>
                        <a:t>s</a:t>
                      </a:r>
                      <a:endParaRPr lang="en-US" sz="2000"/>
                    </a:p>
                  </a:txBody>
                  <a:tcPr anchor="ctr"/>
                </a:tc>
              </a:tr>
            </a:tbl>
          </a:graphicData>
        </a:graphic>
      </p:graphicFrame>
      <p:sp>
        <p:nvSpPr>
          <p:cNvPr id="6" name="TextBox 5"/>
          <p:cNvSpPr txBox="1"/>
          <p:nvPr/>
        </p:nvSpPr>
        <p:spPr>
          <a:xfrm>
            <a:off x="1066800" y="1545607"/>
            <a:ext cx="3622979" cy="461665"/>
          </a:xfrm>
          <a:prstGeom prst="rect">
            <a:avLst/>
          </a:prstGeom>
          <a:noFill/>
        </p:spPr>
        <p:txBody>
          <a:bodyPr wrap="none" rtlCol="0">
            <a:spAutoFit/>
          </a:bodyPr>
          <a:lstStyle/>
          <a:p>
            <a:r>
              <a:rPr lang="en-US" sz="2400" b="1" smtClean="0"/>
              <a:t>Web 1.0 versus Web 2.0</a:t>
            </a:r>
            <a:endParaRPr lang="en-US" sz="2400" b="1"/>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475130"/>
            <a:ext cx="3505200" cy="1143000"/>
          </a:xfrm>
        </p:spPr>
        <p:txBody>
          <a:bodyPr/>
          <a:lstStyle/>
          <a:p>
            <a:r>
              <a:rPr lang="en-US" smtClean="0"/>
              <a:t>Aplikasi Web 2.0 </a:t>
            </a:r>
            <a:endParaRPr lang="en-US" dirty="0"/>
          </a:p>
        </p:txBody>
      </p:sp>
      <p:sp>
        <p:nvSpPr>
          <p:cNvPr id="3" name="Content Placeholder 2"/>
          <p:cNvSpPr>
            <a:spLocks noGrp="1"/>
          </p:cNvSpPr>
          <p:nvPr>
            <p:ph idx="1"/>
          </p:nvPr>
        </p:nvSpPr>
        <p:spPr>
          <a:xfrm>
            <a:off x="685800" y="1600201"/>
            <a:ext cx="7239000" cy="4525963"/>
          </a:xfrm>
        </p:spPr>
        <p:txBody>
          <a:bodyPr>
            <a:normAutofit/>
          </a:bodyPr>
          <a:lstStyle/>
          <a:p>
            <a:r>
              <a:rPr lang="en-US" sz="2400" b="0" dirty="0">
                <a:solidFill>
                  <a:schemeClr val="tx1"/>
                </a:solidFill>
                <a:effectLst>
                  <a:outerShdw blurRad="38100" dist="38100" dir="2700000" algn="tl">
                    <a:srgbClr val="000000">
                      <a:alpha val="43137"/>
                    </a:srgbClr>
                  </a:outerShdw>
                </a:effectLst>
              </a:rPr>
              <a:t>blogs</a:t>
            </a:r>
          </a:p>
          <a:p>
            <a:r>
              <a:rPr lang="en-US" sz="2400" b="0" dirty="0">
                <a:solidFill>
                  <a:schemeClr val="tx1"/>
                </a:solidFill>
                <a:effectLst>
                  <a:outerShdw blurRad="38100" dist="38100" dir="2700000" algn="tl">
                    <a:srgbClr val="000000">
                      <a:alpha val="43137"/>
                    </a:srgbClr>
                  </a:outerShdw>
                </a:effectLst>
              </a:rPr>
              <a:t>wikis</a:t>
            </a:r>
          </a:p>
          <a:p>
            <a:r>
              <a:rPr lang="en-US" sz="2400" b="0" dirty="0">
                <a:solidFill>
                  <a:schemeClr val="tx1"/>
                </a:solidFill>
                <a:effectLst>
                  <a:outerShdw blurRad="38100" dist="38100" dir="2700000" algn="tl">
                    <a:srgbClr val="000000">
                      <a:alpha val="43137"/>
                    </a:srgbClr>
                  </a:outerShdw>
                </a:effectLst>
              </a:rPr>
              <a:t>social networking service (SNS)</a:t>
            </a:r>
          </a:p>
          <a:p>
            <a:r>
              <a:rPr lang="en-US" sz="2400" b="0" dirty="0">
                <a:solidFill>
                  <a:schemeClr val="tx1"/>
                </a:solidFill>
                <a:effectLst>
                  <a:outerShdw blurRad="38100" dist="38100" dir="2700000" algn="tl">
                    <a:srgbClr val="000000">
                      <a:alpha val="43137"/>
                    </a:srgbClr>
                  </a:outerShdw>
                </a:effectLst>
              </a:rPr>
              <a:t>sharing sites</a:t>
            </a:r>
          </a:p>
          <a:p>
            <a:r>
              <a:rPr lang="en-US" sz="2400" b="0" dirty="0">
                <a:solidFill>
                  <a:schemeClr val="tx1"/>
                </a:solidFill>
                <a:effectLst>
                  <a:outerShdw blurRad="38100" dist="38100" dir="2700000" algn="tl">
                    <a:srgbClr val="000000">
                      <a:alpha val="43137"/>
                    </a:srgbClr>
                  </a:outerShdw>
                </a:effectLst>
              </a:rPr>
              <a:t>widgets and mashups </a:t>
            </a:r>
          </a:p>
          <a:p>
            <a:r>
              <a:rPr lang="en-US" sz="2400" b="0" dirty="0">
                <a:solidFill>
                  <a:schemeClr val="tx1"/>
                </a:solidFill>
                <a:effectLst>
                  <a:outerShdw blurRad="38100" dist="38100" dir="2700000" algn="tl">
                    <a:srgbClr val="000000">
                      <a:alpha val="43137"/>
                    </a:srgbClr>
                  </a:outerShdw>
                </a:effectLst>
              </a:rPr>
              <a:t>RSS </a:t>
            </a:r>
          </a:p>
          <a:p>
            <a:r>
              <a:rPr lang="en-US" sz="2400" b="0" dirty="0">
                <a:solidFill>
                  <a:schemeClr val="tx1"/>
                </a:solidFill>
                <a:effectLst>
                  <a:outerShdw blurRad="38100" dist="38100" dir="2700000" algn="tl">
                    <a:srgbClr val="000000">
                      <a:alpha val="43137"/>
                    </a:srgbClr>
                  </a:outerShdw>
                </a:effectLst>
              </a:rPr>
              <a:t>social bookmarking and tag clouds</a:t>
            </a:r>
          </a:p>
          <a:p>
            <a:pPr marL="0" lvl="1"/>
            <a:r>
              <a:rPr lang="en-US" sz="2400" b="0">
                <a:solidFill>
                  <a:schemeClr val="tx1"/>
                </a:solidFill>
                <a:effectLst>
                  <a:outerShdw blurRad="38100" dist="38100" dir="2700000" algn="tl">
                    <a:srgbClr val="000000">
                      <a:alpha val="43137"/>
                    </a:srgbClr>
                  </a:outerShdw>
                </a:effectLst>
              </a:rPr>
              <a:t>AJAX </a:t>
            </a:r>
            <a:r>
              <a:rPr lang="en-US" sz="2400" b="0" smtClean="0">
                <a:solidFill>
                  <a:schemeClr val="tx1"/>
                </a:solidFill>
                <a:effectLst>
                  <a:outerShdw blurRad="38100" dist="38100" dir="2700000" algn="tl">
                    <a:srgbClr val="000000">
                      <a:alpha val="43137"/>
                    </a:srgbClr>
                  </a:outerShdw>
                </a:effectLst>
              </a:rPr>
              <a:t>technologies </a:t>
            </a:r>
            <a:r>
              <a:rPr lang="en-US" sz="2400" b="0" smtClean="0">
                <a:effectLst>
                  <a:outerShdw blurRad="38100" dist="38100" dir="2700000" algn="tl">
                    <a:srgbClr val="000000">
                      <a:alpha val="43137"/>
                    </a:srgbClr>
                  </a:outerShdw>
                </a:effectLst>
              </a:rPr>
              <a:t>(</a:t>
            </a:r>
            <a:r>
              <a:rPr lang="en-US" b="0" smtClean="0">
                <a:effectLst>
                  <a:outerShdw blurRad="38100" dist="38100" dir="2700000" algn="tl">
                    <a:srgbClr val="000000">
                      <a:alpha val="43137"/>
                    </a:srgbClr>
                  </a:outerShdw>
                </a:effectLst>
              </a:rPr>
              <a:t>AJAX =</a:t>
            </a:r>
            <a:r>
              <a:rPr lang="en-US" b="0" smtClean="0"/>
              <a:t>Asyncronous </a:t>
            </a:r>
            <a:r>
              <a:rPr lang="en-US" b="0"/>
              <a:t>JavaScript and </a:t>
            </a:r>
            <a:r>
              <a:rPr lang="en-US" b="0" smtClean="0"/>
              <a:t>XML: ie: </a:t>
            </a:r>
            <a:r>
              <a:rPr lang="en-US" smtClean="0"/>
              <a:t>Gmail; Google maps; Jive </a:t>
            </a:r>
            <a:r>
              <a:rPr lang="en-US"/>
              <a:t>group </a:t>
            </a:r>
            <a:r>
              <a:rPr lang="en-US" smtClean="0"/>
              <a:t>chat; Microsoft </a:t>
            </a:r>
            <a:r>
              <a:rPr lang="en-US"/>
              <a:t>Outlook Web </a:t>
            </a:r>
            <a:r>
              <a:rPr lang="en-US" smtClean="0"/>
              <a:t>Access)</a:t>
            </a:r>
            <a:endParaRPr lang="en-US" b="0"/>
          </a:p>
          <a:p>
            <a:r>
              <a:rPr lang="en-US" sz="2400" b="0" smtClean="0">
                <a:solidFill>
                  <a:schemeClr val="tx1"/>
                </a:solidFill>
                <a:effectLst>
                  <a:outerShdw blurRad="38100" dist="38100" dir="2700000" algn="tl">
                    <a:srgbClr val="000000">
                      <a:alpha val="43137"/>
                    </a:srgbClr>
                  </a:outerShdw>
                </a:effectLst>
              </a:rPr>
              <a:t>social </a:t>
            </a:r>
            <a:r>
              <a:rPr lang="en-US" sz="2400" b="0" dirty="0">
                <a:solidFill>
                  <a:schemeClr val="tx1"/>
                </a:solidFill>
                <a:effectLst>
                  <a:outerShdw blurRad="38100" dist="38100" dir="2700000" algn="tl">
                    <a:srgbClr val="000000">
                      <a:alpha val="43137"/>
                    </a:srgbClr>
                  </a:outerShdw>
                </a:effectLst>
              </a:rPr>
              <a:t>media</a:t>
            </a:r>
          </a:p>
          <a:p>
            <a:endParaRPr lang="en-US" sz="1600" b="0" dirty="0">
              <a:effectLst>
                <a:outerShdw blurRad="38100" dist="38100" dir="2700000" algn="tl">
                  <a:srgbClr val="000000">
                    <a:alpha val="43137"/>
                  </a:srgbClr>
                </a:outerShdw>
              </a:effectLst>
            </a:endParaRPr>
          </a:p>
        </p:txBody>
      </p:sp>
      <p:sp>
        <p:nvSpPr>
          <p:cNvPr id="4" name="Footer Placeholder 3"/>
          <p:cNvSpPr>
            <a:spLocks noGrp="1"/>
          </p:cNvSpPr>
          <p:nvPr>
            <p:ph type="ftr" sz="quarter" idx="11"/>
          </p:nvPr>
        </p:nvSpPr>
        <p:spPr/>
        <p:txBody>
          <a:bodyPr/>
          <a:lstStyle/>
          <a:p>
            <a:r>
              <a:rPr lang="en-US" dirty="0" smtClean="0"/>
              <a:t>Copyright 2013 John Wiley &amp; Sons, Inc.</a:t>
            </a:r>
            <a:endParaRPr lang="en-US" dirty="0"/>
          </a:p>
        </p:txBody>
      </p:sp>
      <p:sp>
        <p:nvSpPr>
          <p:cNvPr id="5" name="Slide Number Placeholder 4"/>
          <p:cNvSpPr>
            <a:spLocks noGrp="1"/>
          </p:cNvSpPr>
          <p:nvPr>
            <p:ph type="sldNum" sz="quarter" idx="12"/>
          </p:nvPr>
        </p:nvSpPr>
        <p:spPr/>
        <p:txBody>
          <a:bodyPr/>
          <a:lstStyle/>
          <a:p>
            <a:r>
              <a:rPr lang="en-US" dirty="0" smtClean="0"/>
              <a:t>8-</a:t>
            </a:r>
            <a:fld id="{4C0BDC54-7FBA-410E-843C-F866E66B0366}" type="slidenum">
              <a:rPr lang="en-US" smtClean="0"/>
              <a:pPr/>
              <a:t>10</a:t>
            </a:fld>
            <a:endParaRPr lang="en-US" dirty="0"/>
          </a:p>
        </p:txBody>
      </p:sp>
      <p:pic>
        <p:nvPicPr>
          <p:cNvPr id="6" name="Picture 4"/>
          <p:cNvPicPr>
            <a:picLocks noChangeAspect="1" noChangeArrowheads="1"/>
          </p:cNvPicPr>
          <p:nvPr/>
        </p:nvPicPr>
        <p:blipFill>
          <a:blip r:embed="rId3" cstate="print"/>
          <a:srcRect/>
          <a:stretch>
            <a:fillRect/>
          </a:stretch>
        </p:blipFill>
        <p:spPr bwMode="auto">
          <a:xfrm>
            <a:off x="4419600" y="302882"/>
            <a:ext cx="2254833" cy="1602118"/>
          </a:xfrm>
          <a:prstGeom prst="rect">
            <a:avLst/>
          </a:prstGeom>
          <a:noFill/>
          <a:ln w="9525">
            <a:noFill/>
            <a:miter lim="800000"/>
            <a:headEnd/>
            <a:tailEnd/>
          </a:ln>
          <a:effectLst>
            <a:innerShdw blurRad="215900" dir="240000">
              <a:prstClr val="black">
                <a:alpha val="62000"/>
              </a:prstClr>
            </a:innerShdw>
          </a:effectLst>
        </p:spPr>
      </p:pic>
      <p:pic>
        <p:nvPicPr>
          <p:cNvPr id="7" name="Picture 2"/>
          <p:cNvPicPr>
            <a:picLocks noChangeAspect="1" noChangeArrowheads="1"/>
          </p:cNvPicPr>
          <p:nvPr/>
        </p:nvPicPr>
        <p:blipFill>
          <a:blip r:embed="rId4" cstate="print"/>
          <a:srcRect/>
          <a:stretch>
            <a:fillRect/>
          </a:stretch>
        </p:blipFill>
        <p:spPr bwMode="auto">
          <a:xfrm>
            <a:off x="6812906" y="731124"/>
            <a:ext cx="2434960" cy="1783476"/>
          </a:xfrm>
          <a:prstGeom prst="rect">
            <a:avLst/>
          </a:prstGeom>
          <a:noFill/>
          <a:ln w="9525">
            <a:noFill/>
            <a:miter lim="800000"/>
            <a:headEnd/>
            <a:tailEnd/>
          </a:ln>
          <a:effectLst>
            <a:innerShdw blurRad="215900" dir="240000">
              <a:prstClr val="black">
                <a:alpha val="62000"/>
              </a:prstClr>
            </a:innerShdw>
          </a:effectLst>
        </p:spPr>
      </p:pic>
      <p:pic>
        <p:nvPicPr>
          <p:cNvPr id="8" name="Picture 3"/>
          <p:cNvPicPr>
            <a:picLocks noChangeAspect="1" noChangeArrowheads="1"/>
          </p:cNvPicPr>
          <p:nvPr/>
        </p:nvPicPr>
        <p:blipFill>
          <a:blip r:embed="rId5" cstate="print"/>
          <a:srcRect/>
          <a:stretch>
            <a:fillRect/>
          </a:stretch>
        </p:blipFill>
        <p:spPr bwMode="auto">
          <a:xfrm>
            <a:off x="9340776" y="1622861"/>
            <a:ext cx="2488137" cy="1762565"/>
          </a:xfrm>
          <a:prstGeom prst="rect">
            <a:avLst/>
          </a:prstGeom>
          <a:noFill/>
          <a:ln w="9525">
            <a:noFill/>
            <a:miter lim="800000"/>
            <a:headEnd/>
            <a:tailEnd/>
          </a:ln>
          <a:effectLst>
            <a:innerShdw blurRad="215900" dir="240000">
              <a:prstClr val="black">
                <a:alpha val="62000"/>
              </a:prstClr>
            </a:innerShdw>
          </a:effectLst>
        </p:spPr>
      </p:pic>
      <p:pic>
        <p:nvPicPr>
          <p:cNvPr id="9" name="Picture 3"/>
          <p:cNvPicPr>
            <a:picLocks noChangeAspect="1" noChangeArrowheads="1"/>
          </p:cNvPicPr>
          <p:nvPr/>
        </p:nvPicPr>
        <p:blipFill>
          <a:blip r:embed="rId6" cstate="print"/>
          <a:srcRect/>
          <a:stretch>
            <a:fillRect/>
          </a:stretch>
        </p:blipFill>
        <p:spPr bwMode="auto">
          <a:xfrm>
            <a:off x="5791200" y="2636697"/>
            <a:ext cx="2666999" cy="1980796"/>
          </a:xfrm>
          <a:prstGeom prst="rect">
            <a:avLst/>
          </a:prstGeom>
          <a:noFill/>
          <a:ln w="9525">
            <a:noFill/>
            <a:miter lim="800000"/>
            <a:headEnd/>
            <a:tailEnd/>
          </a:ln>
          <a:effectLst>
            <a:innerShdw blurRad="215900" dir="240000">
              <a:prstClr val="black">
                <a:alpha val="62000"/>
              </a:prstClr>
            </a:innerShdw>
          </a:effectLst>
        </p:spPr>
      </p:pic>
      <p:pic>
        <p:nvPicPr>
          <p:cNvPr id="10" name="Picture 6" descr="BBG28Y.jpg"/>
          <p:cNvPicPr>
            <a:picLocks noChangeAspect="1" noChangeArrowheads="1"/>
          </p:cNvPicPr>
          <p:nvPr/>
        </p:nvPicPr>
        <p:blipFill>
          <a:blip r:embed="rId7" cstate="print"/>
          <a:srcRect/>
          <a:stretch>
            <a:fillRect/>
          </a:stretch>
        </p:blipFill>
        <p:spPr bwMode="auto">
          <a:xfrm>
            <a:off x="8610599" y="3577658"/>
            <a:ext cx="3057533" cy="1832541"/>
          </a:xfrm>
          <a:prstGeom prst="rect">
            <a:avLst/>
          </a:prstGeom>
          <a:noFill/>
          <a:ln w="9525">
            <a:noFill/>
            <a:miter lim="800000"/>
            <a:headEnd/>
            <a:tailEnd/>
          </a:ln>
          <a:effectLst>
            <a:innerShdw blurRad="215900" dir="240000">
              <a:prstClr val="black">
                <a:alpha val="62000"/>
              </a:prstClr>
            </a:innerShdw>
          </a:effectLst>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descr="np0002-y"/>
          <p:cNvPicPr>
            <a:picLocks noGrp="1" noChangeAspect="1" noChangeArrowheads="1"/>
          </p:cNvPicPr>
          <p:nvPr>
            <p:ph idx="1"/>
          </p:nvPr>
        </p:nvPicPr>
        <p:blipFill>
          <a:blip r:embed="rId3" cstate="print"/>
          <a:srcRect/>
          <a:stretch>
            <a:fillRect/>
          </a:stretch>
        </p:blipFill>
        <p:spPr bwMode="auto">
          <a:xfrm>
            <a:off x="3886200" y="658505"/>
            <a:ext cx="7531052" cy="5579533"/>
          </a:xfrm>
          <a:prstGeom prst="rect">
            <a:avLst/>
          </a:prstGeom>
          <a:noFill/>
          <a:ln w="9525">
            <a:noFill/>
            <a:miter lim="800000"/>
            <a:headEnd/>
            <a:tailEnd/>
          </a:ln>
          <a:effectLst/>
        </p:spPr>
      </p:pic>
      <p:sp>
        <p:nvSpPr>
          <p:cNvPr id="5" name="Slide Number Placeholder 4"/>
          <p:cNvSpPr>
            <a:spLocks noGrp="1"/>
          </p:cNvSpPr>
          <p:nvPr>
            <p:ph type="sldNum" sz="quarter" idx="12"/>
          </p:nvPr>
        </p:nvSpPr>
        <p:spPr/>
        <p:txBody>
          <a:bodyPr/>
          <a:lstStyle/>
          <a:p>
            <a:r>
              <a:rPr lang="en-US" dirty="0" smtClean="0"/>
              <a:t>8-</a:t>
            </a:r>
            <a:fld id="{4C0BDC54-7FBA-410E-843C-F866E66B0366}" type="slidenum">
              <a:rPr lang="en-US" smtClean="0"/>
              <a:pPr/>
              <a:t>11</a:t>
            </a:fld>
            <a:endParaRPr lang="en-US" dirty="0"/>
          </a:p>
        </p:txBody>
      </p:sp>
      <p:sp>
        <p:nvSpPr>
          <p:cNvPr id="2" name="Title 1"/>
          <p:cNvSpPr>
            <a:spLocks noGrp="1"/>
          </p:cNvSpPr>
          <p:nvPr>
            <p:ph type="title"/>
          </p:nvPr>
        </p:nvSpPr>
        <p:spPr>
          <a:xfrm>
            <a:off x="152400" y="76200"/>
            <a:ext cx="4495800" cy="1143000"/>
          </a:xfrm>
        </p:spPr>
        <p:txBody>
          <a:bodyPr>
            <a:noAutofit/>
          </a:bodyPr>
          <a:lstStyle/>
          <a:p>
            <a:r>
              <a:rPr lang="en-US" sz="2800" b="1" smtClean="0">
                <a:solidFill>
                  <a:schemeClr val="accent4">
                    <a:lumMod val="75000"/>
                  </a:schemeClr>
                </a:solidFill>
                <a:effectLst>
                  <a:outerShdw blurRad="38100" dist="38100" dir="2700000" algn="tl">
                    <a:srgbClr val="000000">
                      <a:alpha val="43137"/>
                    </a:srgbClr>
                  </a:outerShdw>
                </a:effectLst>
              </a:rPr>
              <a:t>Gambar </a:t>
            </a:r>
            <a:r>
              <a:rPr lang="en-US" sz="2800" b="1" dirty="0">
                <a:solidFill>
                  <a:schemeClr val="accent4">
                    <a:lumMod val="75000"/>
                  </a:schemeClr>
                </a:solidFill>
                <a:effectLst>
                  <a:outerShdw blurRad="38100" dist="38100" dir="2700000" algn="tl">
                    <a:srgbClr val="000000">
                      <a:alpha val="43137"/>
                    </a:srgbClr>
                  </a:outerShdw>
                </a:effectLst>
              </a:rPr>
              <a:t>8.8</a:t>
            </a:r>
            <a:r>
              <a:rPr lang="en-US" sz="2800" b="1">
                <a:solidFill>
                  <a:schemeClr val="accent4">
                    <a:lumMod val="75000"/>
                  </a:schemeClr>
                </a:solidFill>
                <a:effectLst>
                  <a:outerShdw blurRad="38100" dist="38100" dir="2700000" algn="tl">
                    <a:srgbClr val="000000">
                      <a:alpha val="43137"/>
                    </a:srgbClr>
                  </a:outerShdw>
                </a:effectLst>
              </a:rPr>
              <a:t>. </a:t>
            </a:r>
            <a:r>
              <a:rPr lang="en-US" sz="2800" b="1" smtClean="0">
                <a:solidFill>
                  <a:schemeClr val="accent1"/>
                </a:solidFill>
                <a:effectLst>
                  <a:outerShdw blurRad="38100" dist="38100" dir="2700000" algn="tl">
                    <a:srgbClr val="000000">
                      <a:alpha val="43137"/>
                    </a:srgbClr>
                  </a:outerShdw>
                </a:effectLst>
              </a:rPr>
              <a:t/>
            </a:r>
            <a:br>
              <a:rPr lang="en-US" sz="2800" b="1" smtClean="0">
                <a:solidFill>
                  <a:schemeClr val="accent1"/>
                </a:solidFill>
                <a:effectLst>
                  <a:outerShdw blurRad="38100" dist="38100" dir="2700000" algn="tl">
                    <a:srgbClr val="000000">
                      <a:alpha val="43137"/>
                    </a:srgbClr>
                  </a:outerShdw>
                </a:effectLst>
              </a:rPr>
            </a:br>
            <a:r>
              <a:rPr lang="en-US" sz="2800" b="1" smtClean="0">
                <a:solidFill>
                  <a:schemeClr val="accent1"/>
                </a:solidFill>
                <a:effectLst>
                  <a:outerShdw blurRad="38100" dist="38100" dir="2700000" algn="tl">
                    <a:srgbClr val="000000">
                      <a:alpha val="43137"/>
                    </a:srgbClr>
                  </a:outerShdw>
                </a:effectLst>
              </a:rPr>
              <a:t>Kemunculan dan tumbuhnya  media masa sosial</a:t>
            </a:r>
            <a:endParaRPr lang="en-US" sz="3600" b="1" dirty="0">
              <a:solidFill>
                <a:schemeClr val="accent1"/>
              </a:solidFill>
              <a:effectLst>
                <a:outerShdw blurRad="38100" dist="38100" dir="2700000" algn="tl">
                  <a:srgbClr val="000000">
                    <a:alpha val="43137"/>
                  </a:srgbClr>
                </a:outerShdw>
              </a:effectLst>
            </a:endParaRPr>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idx="1"/>
          </p:nvPr>
        </p:nvSpPr>
        <p:spPr/>
        <p:txBody>
          <a:bodyPr/>
          <a:lstStyle/>
          <a:p>
            <a:endParaRPr lang="en-US"/>
          </a:p>
        </p:txBody>
      </p:sp>
      <p:sp>
        <p:nvSpPr>
          <p:cNvPr id="4" name="Footer Placeholder 3"/>
          <p:cNvSpPr>
            <a:spLocks noGrp="1"/>
          </p:cNvSpPr>
          <p:nvPr>
            <p:ph type="ftr" sz="quarter" idx="11"/>
          </p:nvPr>
        </p:nvSpPr>
        <p:spPr/>
        <p:txBody>
          <a:bodyPr/>
          <a:lstStyle/>
          <a:p>
            <a:r>
              <a:rPr lang="en-US" smtClean="0"/>
              <a:t>Copyright 2012 John Wiley &amp; Sons, Inc.</a:t>
            </a:r>
            <a:endParaRPr lang="en-US" dirty="0"/>
          </a:p>
        </p:txBody>
      </p:sp>
      <p:sp>
        <p:nvSpPr>
          <p:cNvPr id="5" name="Slide Number Placeholder 4"/>
          <p:cNvSpPr>
            <a:spLocks noGrp="1"/>
          </p:cNvSpPr>
          <p:nvPr>
            <p:ph type="sldNum" sz="quarter" idx="12"/>
          </p:nvPr>
        </p:nvSpPr>
        <p:spPr/>
        <p:txBody>
          <a:bodyPr/>
          <a:lstStyle/>
          <a:p>
            <a:r>
              <a:rPr lang="en-US" smtClean="0"/>
              <a:t>8-</a:t>
            </a:r>
            <a:fld id="{4C0BDC54-7FBA-410E-843C-F866E66B0366}" type="slidenum">
              <a:rPr lang="en-US" smtClean="0"/>
              <a:pPr/>
              <a:t>12</a:t>
            </a:fld>
            <a:endParaRPr lang="en-US" dirty="0"/>
          </a:p>
        </p:txBody>
      </p:sp>
      <p:sp>
        <p:nvSpPr>
          <p:cNvPr id="8" name="Title 7"/>
          <p:cNvSpPr>
            <a:spLocks noGrp="1"/>
          </p:cNvSpPr>
          <p:nvPr>
            <p:ph type="title"/>
          </p:nvPr>
        </p:nvSpPr>
        <p:spPr/>
        <p:txBody>
          <a:bodyPr>
            <a:norm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marL="1081088" indent="-1081088"/>
            <a:r>
              <a:rPr lang="en-US" sz="4800" b="1" spc="5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8.2 </a:t>
            </a:r>
            <a:r>
              <a:rPr lang="en-US" sz="4800" b="1" spc="5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Komunitas Virtual dan Layanan Jejaring Sosial</a:t>
            </a:r>
            <a:endParaRPr lang="en-US" sz="4800" b="1" spc="5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extLst>
      <p:ext uri="{BB962C8B-B14F-4D97-AF65-F5344CB8AC3E}">
        <p14:creationId xmlns:p14="http://schemas.microsoft.com/office/powerpoint/2010/main" val="3335298199"/>
      </p:ext>
    </p:extLst>
  </p:cSld>
  <p:clrMapOvr>
    <a:masterClrMapping/>
  </p:clrMapOvr>
  <mc:AlternateContent xmlns:mc="http://schemas.openxmlformats.org/markup-compatibility/2006" xmlns:p14="http://schemas.microsoft.com/office/powerpoint/2010/main">
    <mc:Choice Requires="p14">
      <p:transition spd="slow" p14:dur="2000">
        <p:randomBar dir="vert"/>
      </p:transition>
    </mc:Choice>
    <mc:Fallback xmlns="">
      <p:transition spd="slow">
        <p:randomBar dir="vert"/>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mtClean="0"/>
              <a:t>8.2 Komunitas Virtual dan Layanan Jejaring Sosial</a:t>
            </a:r>
            <a:br>
              <a:rPr lang="en-US" smtClean="0"/>
            </a:br>
            <a:endParaRPr lang="en-US" dirty="0"/>
          </a:p>
        </p:txBody>
      </p:sp>
      <p:sp>
        <p:nvSpPr>
          <p:cNvPr id="3" name="Content Placeholder 2"/>
          <p:cNvSpPr>
            <a:spLocks noGrp="1"/>
          </p:cNvSpPr>
          <p:nvPr>
            <p:ph idx="1"/>
          </p:nvPr>
        </p:nvSpPr>
        <p:spPr/>
        <p:txBody>
          <a:bodyPr>
            <a:normAutofit/>
          </a:bodyPr>
          <a:lstStyle/>
          <a:p>
            <a:pPr marL="342900" indent="-342900">
              <a:buFont typeface="Arial" panose="020B0604020202020204" pitchFamily="34" charset="0"/>
              <a:buChar char="•"/>
            </a:pPr>
            <a:r>
              <a:rPr lang="en-US" sz="2400" b="0" i="1"/>
              <a:t>Komunitas online </a:t>
            </a:r>
            <a:r>
              <a:rPr lang="en-US" sz="2400" b="0"/>
              <a:t>atau </a:t>
            </a:r>
            <a:r>
              <a:rPr lang="en-US" sz="2400" b="0" i="1" smtClean="0"/>
              <a:t>komunitas virtual </a:t>
            </a:r>
            <a:r>
              <a:rPr lang="en-US" sz="2400" b="0" smtClean="0"/>
              <a:t>mirip sekali dengan tipikal </a:t>
            </a:r>
            <a:r>
              <a:rPr lang="en-US" sz="2400"/>
              <a:t>komunitas </a:t>
            </a:r>
            <a:r>
              <a:rPr lang="en-US" sz="2400" smtClean="0"/>
              <a:t>fisik</a:t>
            </a:r>
            <a:r>
              <a:rPr lang="en-US" sz="2400" b="0" smtClean="0"/>
              <a:t>, </a:t>
            </a:r>
            <a:r>
              <a:rPr lang="en-US" sz="2400" b="0"/>
              <a:t>seperti </a:t>
            </a:r>
            <a:r>
              <a:rPr lang="en-US" sz="2400" b="0" smtClean="0"/>
              <a:t>adanya </a:t>
            </a:r>
            <a:r>
              <a:rPr lang="en-US" sz="2400" b="0" i="1" smtClean="0"/>
              <a:t>lingkungan</a:t>
            </a:r>
            <a:r>
              <a:rPr lang="en-US" sz="2400" b="0"/>
              <a:t>, </a:t>
            </a:r>
            <a:r>
              <a:rPr lang="en-US" sz="2400" b="0" i="1"/>
              <a:t>klub</a:t>
            </a:r>
            <a:r>
              <a:rPr lang="en-US" sz="2400" b="0"/>
              <a:t>, dan </a:t>
            </a:r>
            <a:r>
              <a:rPr lang="en-US" sz="2400" b="0" i="1"/>
              <a:t>asosiasi</a:t>
            </a:r>
            <a:r>
              <a:rPr lang="en-US" sz="2400" b="0"/>
              <a:t>, kecuali </a:t>
            </a:r>
            <a:r>
              <a:rPr lang="en-US" sz="2400" b="0" smtClean="0"/>
              <a:t>bedanya bahwa </a:t>
            </a:r>
            <a:r>
              <a:rPr lang="en-US" sz="2400" b="0"/>
              <a:t>mereka tidak terikat oleh batas-batas </a:t>
            </a:r>
            <a:r>
              <a:rPr lang="en-US" sz="2400" b="0" i="1"/>
              <a:t>politik </a:t>
            </a:r>
            <a:r>
              <a:rPr lang="en-US" sz="2400" b="0"/>
              <a:t>atau </a:t>
            </a:r>
            <a:r>
              <a:rPr lang="en-US" sz="2400" b="0" i="1"/>
              <a:t>geografis</a:t>
            </a:r>
            <a:r>
              <a:rPr lang="en-US" sz="2400" b="0"/>
              <a:t>. </a:t>
            </a:r>
          </a:p>
          <a:p>
            <a:pPr marL="342900" indent="-342900">
              <a:buFont typeface="Arial" panose="020B0604020202020204" pitchFamily="34" charset="0"/>
              <a:buChar char="•"/>
            </a:pPr>
            <a:r>
              <a:rPr lang="en-US" sz="2400" b="0"/>
              <a:t>Komunitas online </a:t>
            </a:r>
            <a:r>
              <a:rPr lang="en-US" sz="2400" b="0" smtClean="0"/>
              <a:t>dapat memilih berbagai bentuk seperti: </a:t>
            </a:r>
            <a:r>
              <a:rPr lang="en-US" sz="2400"/>
              <a:t>blog</a:t>
            </a:r>
            <a:r>
              <a:rPr lang="en-US" sz="2400" b="0"/>
              <a:t>, </a:t>
            </a:r>
            <a:r>
              <a:rPr lang="en-US" sz="2400"/>
              <a:t>YouTube</a:t>
            </a:r>
            <a:r>
              <a:rPr lang="en-US" sz="2400" b="0"/>
              <a:t>, berbagi </a:t>
            </a:r>
            <a:r>
              <a:rPr lang="en-US" sz="2400" b="0" smtClean="0"/>
              <a:t>aplikasi </a:t>
            </a:r>
            <a:r>
              <a:rPr lang="en-US" sz="2400" b="0"/>
              <a:t>dan </a:t>
            </a:r>
            <a:r>
              <a:rPr lang="en-US" sz="2400" b="0" smtClean="0"/>
              <a:t>situs-situs </a:t>
            </a:r>
            <a:r>
              <a:rPr lang="en-US" sz="2400" b="0"/>
              <a:t>seperti </a:t>
            </a:r>
            <a:r>
              <a:rPr lang="en-US" sz="2400"/>
              <a:t>Flickr</a:t>
            </a:r>
            <a:r>
              <a:rPr lang="en-US" sz="2400" b="0"/>
              <a:t>, </a:t>
            </a:r>
            <a:r>
              <a:rPr lang="en-US" sz="2400"/>
              <a:t>Photobucket</a:t>
            </a:r>
            <a:r>
              <a:rPr lang="en-US" sz="2400" b="0"/>
              <a:t> dan lain-lain. </a:t>
            </a:r>
          </a:p>
          <a:p>
            <a:pPr marL="342900" indent="-342900">
              <a:buFont typeface="Arial" panose="020B0604020202020204" pitchFamily="34" charset="0"/>
              <a:buChar char="•"/>
            </a:pPr>
            <a:r>
              <a:rPr lang="en-US" sz="2400" b="0"/>
              <a:t>Layanan </a:t>
            </a:r>
            <a:r>
              <a:rPr lang="en-US" sz="2400" i="1" smtClean="0"/>
              <a:t>jejaring </a:t>
            </a:r>
            <a:r>
              <a:rPr lang="en-US" sz="2400" i="1"/>
              <a:t>sosial </a:t>
            </a:r>
            <a:r>
              <a:rPr lang="en-US" sz="2400" b="0"/>
              <a:t>merupakan jenis khusus dari komunitas virtual dan sekarang bentuk dominan dari komunitas online.</a:t>
            </a:r>
            <a:endParaRPr lang="en-US" sz="2200" b="0" dirty="0"/>
          </a:p>
          <a:p>
            <a:endParaRPr lang="en-US" sz="2200" dirty="0"/>
          </a:p>
        </p:txBody>
      </p:sp>
      <p:sp>
        <p:nvSpPr>
          <p:cNvPr id="4" name="Footer Placeholder 3"/>
          <p:cNvSpPr>
            <a:spLocks noGrp="1"/>
          </p:cNvSpPr>
          <p:nvPr>
            <p:ph type="ftr" sz="quarter" idx="11"/>
          </p:nvPr>
        </p:nvSpPr>
        <p:spPr/>
        <p:txBody>
          <a:bodyPr/>
          <a:lstStyle/>
          <a:p>
            <a:r>
              <a:rPr lang="en-US" dirty="0" smtClean="0"/>
              <a:t>Copyright 2013 John Wiley &amp; Sons, Inc.</a:t>
            </a:r>
            <a:endParaRPr lang="en-US" dirty="0"/>
          </a:p>
        </p:txBody>
      </p:sp>
      <p:sp>
        <p:nvSpPr>
          <p:cNvPr id="5" name="Slide Number Placeholder 4"/>
          <p:cNvSpPr>
            <a:spLocks noGrp="1"/>
          </p:cNvSpPr>
          <p:nvPr>
            <p:ph type="sldNum" sz="quarter" idx="12"/>
          </p:nvPr>
        </p:nvSpPr>
        <p:spPr/>
        <p:txBody>
          <a:bodyPr/>
          <a:lstStyle/>
          <a:p>
            <a:r>
              <a:rPr lang="en-US" dirty="0" smtClean="0"/>
              <a:t>8-</a:t>
            </a:r>
            <a:fld id="{4C0BDC54-7FBA-410E-843C-F866E66B0366}" type="slidenum">
              <a:rPr lang="en-US" smtClean="0"/>
              <a:pPr/>
              <a:t>13</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mtClean="0"/>
              <a:t>8.2 Komunitas Virtual dan Layanan Jejaring Sosial</a:t>
            </a:r>
            <a:br>
              <a:rPr lang="en-US" smtClean="0"/>
            </a:br>
            <a:endParaRPr lang="en-US" dirty="0"/>
          </a:p>
        </p:txBody>
      </p:sp>
      <p:sp>
        <p:nvSpPr>
          <p:cNvPr id="3" name="Content Placeholder 2"/>
          <p:cNvSpPr>
            <a:spLocks noGrp="1"/>
          </p:cNvSpPr>
          <p:nvPr>
            <p:ph idx="1"/>
          </p:nvPr>
        </p:nvSpPr>
        <p:spPr/>
        <p:txBody>
          <a:bodyPr>
            <a:normAutofit/>
          </a:bodyPr>
          <a:lstStyle/>
          <a:p>
            <a:pPr marL="342900" indent="-342900">
              <a:buFont typeface="Arial" panose="020B0604020202020204" pitchFamily="34" charset="0"/>
              <a:buChar char="•"/>
            </a:pPr>
            <a:r>
              <a:rPr lang="en-US" sz="2400" b="0" i="1"/>
              <a:t>Komunitas online </a:t>
            </a:r>
            <a:r>
              <a:rPr lang="en-US" sz="2400" b="0"/>
              <a:t>atau </a:t>
            </a:r>
            <a:r>
              <a:rPr lang="en-US" sz="2400" b="0" i="1" smtClean="0"/>
              <a:t>komunitas virtual </a:t>
            </a:r>
            <a:r>
              <a:rPr lang="en-US" sz="2400" b="0" smtClean="0"/>
              <a:t>mirip sekali dengan tipikal </a:t>
            </a:r>
            <a:r>
              <a:rPr lang="en-US" sz="2400"/>
              <a:t>komunitas </a:t>
            </a:r>
            <a:r>
              <a:rPr lang="en-US" sz="2400" smtClean="0"/>
              <a:t>fisik</a:t>
            </a:r>
            <a:r>
              <a:rPr lang="en-US" sz="2400" b="0" smtClean="0"/>
              <a:t>, </a:t>
            </a:r>
            <a:r>
              <a:rPr lang="en-US" sz="2400" b="0"/>
              <a:t>seperti </a:t>
            </a:r>
            <a:r>
              <a:rPr lang="en-US" sz="2400" b="0" smtClean="0"/>
              <a:t>adanya </a:t>
            </a:r>
            <a:r>
              <a:rPr lang="en-US" sz="2400" b="0" i="1" smtClean="0"/>
              <a:t>lingkungan</a:t>
            </a:r>
            <a:r>
              <a:rPr lang="en-US" sz="2400" b="0"/>
              <a:t>, </a:t>
            </a:r>
            <a:r>
              <a:rPr lang="en-US" sz="2400" b="0" i="1"/>
              <a:t>klub</a:t>
            </a:r>
            <a:r>
              <a:rPr lang="en-US" sz="2400" b="0"/>
              <a:t>, dan </a:t>
            </a:r>
            <a:r>
              <a:rPr lang="en-US" sz="2400" b="0" i="1"/>
              <a:t>asosiasi</a:t>
            </a:r>
            <a:r>
              <a:rPr lang="en-US" sz="2400" b="0"/>
              <a:t>, kecuali </a:t>
            </a:r>
            <a:r>
              <a:rPr lang="en-US" sz="2400" b="0" smtClean="0"/>
              <a:t>bedanya bahwa </a:t>
            </a:r>
            <a:r>
              <a:rPr lang="en-US" sz="2400" b="0"/>
              <a:t>mereka tidak terikat oleh batas-batas </a:t>
            </a:r>
            <a:r>
              <a:rPr lang="en-US" sz="2400" b="0" i="1"/>
              <a:t>politik </a:t>
            </a:r>
            <a:r>
              <a:rPr lang="en-US" sz="2400" b="0"/>
              <a:t>atau </a:t>
            </a:r>
            <a:r>
              <a:rPr lang="en-US" sz="2400" b="0" i="1"/>
              <a:t>geografis</a:t>
            </a:r>
            <a:r>
              <a:rPr lang="en-US" sz="2400" b="0"/>
              <a:t>. </a:t>
            </a:r>
          </a:p>
          <a:p>
            <a:pPr marL="342900" indent="-342900">
              <a:buFont typeface="Arial" panose="020B0604020202020204" pitchFamily="34" charset="0"/>
              <a:buChar char="•"/>
            </a:pPr>
            <a:r>
              <a:rPr lang="en-US" sz="2400" b="0"/>
              <a:t>Komunitas online </a:t>
            </a:r>
            <a:r>
              <a:rPr lang="en-US" sz="2400" b="0" smtClean="0"/>
              <a:t>dapat memilih berbagai bentuk seperti: </a:t>
            </a:r>
            <a:r>
              <a:rPr lang="en-US" sz="2400"/>
              <a:t>blog</a:t>
            </a:r>
            <a:r>
              <a:rPr lang="en-US" sz="2400" b="0"/>
              <a:t>, </a:t>
            </a:r>
            <a:r>
              <a:rPr lang="en-US" sz="2400"/>
              <a:t>YouTube</a:t>
            </a:r>
            <a:r>
              <a:rPr lang="en-US" sz="2400" b="0"/>
              <a:t>, berbagi </a:t>
            </a:r>
            <a:r>
              <a:rPr lang="en-US" sz="2400" b="0" smtClean="0"/>
              <a:t>aplikasi </a:t>
            </a:r>
            <a:r>
              <a:rPr lang="en-US" sz="2400" b="0"/>
              <a:t>dan </a:t>
            </a:r>
            <a:r>
              <a:rPr lang="en-US" sz="2400" b="0" smtClean="0"/>
              <a:t>situs-situs </a:t>
            </a:r>
            <a:r>
              <a:rPr lang="en-US" sz="2400" b="0"/>
              <a:t>seperti </a:t>
            </a:r>
            <a:r>
              <a:rPr lang="en-US" sz="2400"/>
              <a:t>Flickr</a:t>
            </a:r>
            <a:r>
              <a:rPr lang="en-US" sz="2400" b="0"/>
              <a:t>, </a:t>
            </a:r>
            <a:r>
              <a:rPr lang="en-US" sz="2400"/>
              <a:t>Photobucket</a:t>
            </a:r>
            <a:r>
              <a:rPr lang="en-US" sz="2400" b="0"/>
              <a:t> dan lain-lain. </a:t>
            </a:r>
          </a:p>
          <a:p>
            <a:pPr marL="342900" indent="-342900">
              <a:buFont typeface="Arial" panose="020B0604020202020204" pitchFamily="34" charset="0"/>
              <a:buChar char="•"/>
            </a:pPr>
            <a:r>
              <a:rPr lang="en-US" sz="2400" b="0"/>
              <a:t>Layanan </a:t>
            </a:r>
            <a:r>
              <a:rPr lang="en-US" sz="2400" i="1" smtClean="0"/>
              <a:t>jejaring </a:t>
            </a:r>
            <a:r>
              <a:rPr lang="en-US" sz="2400" i="1"/>
              <a:t>sosial </a:t>
            </a:r>
            <a:r>
              <a:rPr lang="en-US" sz="2400" b="0"/>
              <a:t>merupakan jenis khusus dari komunitas virtual dan sekarang bentuk dominan dari komunitas online.</a:t>
            </a:r>
            <a:endParaRPr lang="en-US" sz="2200" b="0" dirty="0"/>
          </a:p>
          <a:p>
            <a:endParaRPr lang="en-US" sz="2200" dirty="0"/>
          </a:p>
        </p:txBody>
      </p:sp>
      <p:sp>
        <p:nvSpPr>
          <p:cNvPr id="4" name="Footer Placeholder 3"/>
          <p:cNvSpPr>
            <a:spLocks noGrp="1"/>
          </p:cNvSpPr>
          <p:nvPr>
            <p:ph type="ftr" sz="quarter" idx="11"/>
          </p:nvPr>
        </p:nvSpPr>
        <p:spPr/>
        <p:txBody>
          <a:bodyPr/>
          <a:lstStyle/>
          <a:p>
            <a:r>
              <a:rPr lang="en-US" dirty="0" smtClean="0"/>
              <a:t>Copyright 2013 John Wiley &amp; Sons, Inc.</a:t>
            </a:r>
            <a:endParaRPr lang="en-US" dirty="0"/>
          </a:p>
        </p:txBody>
      </p:sp>
      <p:sp>
        <p:nvSpPr>
          <p:cNvPr id="5" name="Slide Number Placeholder 4"/>
          <p:cNvSpPr>
            <a:spLocks noGrp="1"/>
          </p:cNvSpPr>
          <p:nvPr>
            <p:ph type="sldNum" sz="quarter" idx="12"/>
          </p:nvPr>
        </p:nvSpPr>
        <p:spPr/>
        <p:txBody>
          <a:bodyPr/>
          <a:lstStyle/>
          <a:p>
            <a:r>
              <a:rPr lang="en-US" dirty="0" smtClean="0"/>
              <a:t>8-</a:t>
            </a:r>
            <a:fld id="{4C0BDC54-7FBA-410E-843C-F866E66B0366}" type="slidenum">
              <a:rPr lang="en-US" smtClean="0"/>
              <a:pPr/>
              <a:t>14</a:t>
            </a:fld>
            <a:endParaRPr lang="en-US" dirty="0"/>
          </a:p>
        </p:txBody>
      </p:sp>
      <p:pic>
        <p:nvPicPr>
          <p:cNvPr id="205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81200" y="912760"/>
            <a:ext cx="9577479" cy="55626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itle 1"/>
          <p:cNvSpPr txBox="1">
            <a:spLocks/>
          </p:cNvSpPr>
          <p:nvPr/>
        </p:nvSpPr>
        <p:spPr>
          <a:xfrm>
            <a:off x="2019300" y="5449940"/>
            <a:ext cx="5448300" cy="1446160"/>
          </a:xfrm>
          <a:prstGeom prst="rect">
            <a:avLst/>
          </a:prstGeom>
        </p:spPr>
        <p:txBody>
          <a:bodyPr vert="horz" lIns="91440" tIns="45720" rIns="91440" bIns="45720" rtlCol="0" anchor="ctr">
            <a:normAutofit fontScale="97500"/>
          </a:bodyPr>
          <a:lstStyle/>
          <a:p>
            <a:pPr>
              <a:lnSpc>
                <a:spcPts val="2160"/>
              </a:lnSpc>
              <a:spcBef>
                <a:spcPct val="0"/>
              </a:spcBef>
              <a:defRPr/>
            </a:pPr>
            <a:r>
              <a:rPr lang="en-US" sz="2200" b="1" dirty="0">
                <a:effectLst>
                  <a:outerShdw blurRad="38100" dist="38100" dir="2700000" algn="tl">
                    <a:srgbClr val="000000">
                      <a:alpha val="43137"/>
                    </a:srgbClr>
                  </a:outerShdw>
                </a:effectLst>
                <a:latin typeface="+mj-lt"/>
                <a:ea typeface="+mj-ea"/>
                <a:cs typeface="+mj-cs"/>
              </a:rPr>
              <a:t>Figure 8.9. </a:t>
            </a:r>
            <a:r>
              <a:rPr lang="en-US" sz="2200" b="1" i="1" dirty="0">
                <a:effectLst>
                  <a:outerShdw blurRad="38100" dist="38100" dir="2700000" algn="tl">
                    <a:srgbClr val="000000">
                      <a:alpha val="43137"/>
                    </a:srgbClr>
                  </a:outerShdw>
                </a:effectLst>
                <a:latin typeface="+mj-lt"/>
                <a:ea typeface="+mj-ea"/>
                <a:cs typeface="+mj-cs"/>
              </a:rPr>
              <a:t>Social Graph </a:t>
            </a:r>
            <a:r>
              <a:rPr lang="en-US" sz="2200" b="1" dirty="0">
                <a:effectLst>
                  <a:outerShdw blurRad="38100" dist="38100" dir="2700000" algn="tl">
                    <a:srgbClr val="000000">
                      <a:alpha val="43137"/>
                    </a:srgbClr>
                  </a:outerShdw>
                </a:effectLst>
                <a:latin typeface="+mj-lt"/>
                <a:ea typeface="+mj-ea"/>
                <a:cs typeface="+mj-cs"/>
              </a:rPr>
              <a:t>uses nodes and ties to show relationships between individuals and groups</a:t>
            </a:r>
            <a:r>
              <a:rPr lang="en-US" sz="3200" b="1" dirty="0">
                <a:effectLst>
                  <a:outerShdw blurRad="38100" dist="38100" dir="2700000" algn="tl">
                    <a:srgbClr val="000000">
                      <a:alpha val="43137"/>
                    </a:srgbClr>
                  </a:outerShdw>
                </a:effectLst>
                <a:latin typeface="+mj-lt"/>
                <a:ea typeface="+mj-ea"/>
                <a:cs typeface="+mj-cs"/>
              </a:rPr>
              <a:t/>
            </a:r>
            <a:br>
              <a:rPr lang="en-US" sz="3200" b="1" dirty="0">
                <a:effectLst>
                  <a:outerShdw blurRad="38100" dist="38100" dir="2700000" algn="tl">
                    <a:srgbClr val="000000">
                      <a:alpha val="43137"/>
                    </a:srgbClr>
                  </a:outerShdw>
                </a:effectLst>
                <a:latin typeface="+mj-lt"/>
                <a:ea typeface="+mj-ea"/>
                <a:cs typeface="+mj-cs"/>
              </a:rPr>
            </a:br>
            <a:endParaRPr lang="en-US" sz="3200" b="1" dirty="0">
              <a:effectLst>
                <a:outerShdw blurRad="38100" dist="38100" dir="2700000" algn="tl">
                  <a:srgbClr val="000000">
                    <a:alpha val="43137"/>
                  </a:srgbClr>
                </a:outerShdw>
              </a:effectLst>
              <a:latin typeface="+mj-lt"/>
              <a:ea typeface="+mj-ea"/>
              <a:cs typeface="+mj-cs"/>
            </a:endParaRPr>
          </a:p>
        </p:txBody>
      </p:sp>
    </p:spTree>
    <p:extLst>
      <p:ext uri="{BB962C8B-B14F-4D97-AF65-F5344CB8AC3E}">
        <p14:creationId xmlns:p14="http://schemas.microsoft.com/office/powerpoint/2010/main" val="74789197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2050"/>
                                        </p:tgtEl>
                                        <p:attrNameLst>
                                          <p:attrName>style.visibility</p:attrName>
                                        </p:attrNameLst>
                                      </p:cBhvr>
                                      <p:to>
                                        <p:strVal val="visible"/>
                                      </p:to>
                                    </p:set>
                                    <p:anim calcmode="lin" valueType="num">
                                      <p:cBhvr>
                                        <p:cTn id="7" dur="2000" fill="hold"/>
                                        <p:tgtEl>
                                          <p:spTgt spid="2050"/>
                                        </p:tgtEl>
                                        <p:attrNameLst>
                                          <p:attrName>ppt_w</p:attrName>
                                        </p:attrNameLst>
                                      </p:cBhvr>
                                      <p:tavLst>
                                        <p:tav tm="0">
                                          <p:val>
                                            <p:fltVal val="0"/>
                                          </p:val>
                                        </p:tav>
                                        <p:tav tm="100000">
                                          <p:val>
                                            <p:strVal val="#ppt_w"/>
                                          </p:val>
                                        </p:tav>
                                      </p:tavLst>
                                    </p:anim>
                                    <p:anim calcmode="lin" valueType="num">
                                      <p:cBhvr>
                                        <p:cTn id="8" dur="2000" fill="hold"/>
                                        <p:tgtEl>
                                          <p:spTgt spid="2050"/>
                                        </p:tgtEl>
                                        <p:attrNameLst>
                                          <p:attrName>ppt_h</p:attrName>
                                        </p:attrNameLst>
                                      </p:cBhvr>
                                      <p:tavLst>
                                        <p:tav tm="0">
                                          <p:val>
                                            <p:fltVal val="0"/>
                                          </p:val>
                                        </p:tav>
                                        <p:tav tm="100000">
                                          <p:val>
                                            <p:strVal val="#ppt_h"/>
                                          </p:val>
                                        </p:tav>
                                      </p:tavLst>
                                    </p:anim>
                                  </p:childTnLst>
                                </p:cTn>
                              </p:par>
                            </p:childTnLst>
                          </p:cTn>
                        </p:par>
                        <p:par>
                          <p:cTn id="9" fill="hold">
                            <p:stCondLst>
                              <p:cond delay="2000"/>
                            </p:stCondLst>
                            <p:childTnLst>
                              <p:par>
                                <p:cTn id="10" presetID="10" presetClass="entr" presetSubtype="0"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2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scene3d>
              <a:camera prst="orthographicFront"/>
              <a:lightRig rig="glow" dir="tl">
                <a:rot lat="0" lon="0" rev="5400000"/>
              </a:lightRig>
            </a:scene3d>
            <a:sp3d contourW="12700">
              <a:bevelT w="25400" h="25400"/>
              <a:contourClr>
                <a:schemeClr val="accent6">
                  <a:shade val="73000"/>
                </a:schemeClr>
              </a:contourClr>
            </a:sp3d>
          </a:bodyPr>
          <a:lstStyle/>
          <a:p>
            <a:r>
              <a:rPr lang="en-US" smtClean="0"/>
              <a:t>Analisis Jejaring Sosial  </a:t>
            </a:r>
            <a:br>
              <a:rPr lang="en-US" smtClean="0"/>
            </a:br>
            <a:r>
              <a:rPr lang="en-US" sz="2400" smtClean="0"/>
              <a:t>Social </a:t>
            </a:r>
            <a:r>
              <a:rPr lang="en-US" sz="2400" dirty="0" smtClean="0"/>
              <a:t>Network </a:t>
            </a:r>
            <a:r>
              <a:rPr lang="en-US" sz="2400" dirty="0"/>
              <a:t>A</a:t>
            </a:r>
            <a:r>
              <a:rPr lang="en-US" sz="2400" dirty="0" smtClean="0"/>
              <a:t>nalysis (SNA) </a:t>
            </a:r>
            <a:endParaRPr lang="en-US" dirty="0"/>
          </a:p>
        </p:txBody>
      </p:sp>
      <p:sp>
        <p:nvSpPr>
          <p:cNvPr id="7" name="Content Placeholder 6"/>
          <p:cNvSpPr>
            <a:spLocks noGrp="1"/>
          </p:cNvSpPr>
          <p:nvPr>
            <p:ph idx="1"/>
          </p:nvPr>
        </p:nvSpPr>
        <p:spPr>
          <a:xfrm>
            <a:off x="609600" y="1447800"/>
            <a:ext cx="9601200" cy="5181600"/>
          </a:xfrm>
        </p:spPr>
        <p:txBody>
          <a:bodyPr>
            <a:normAutofit/>
          </a:bodyPr>
          <a:lstStyle/>
          <a:p>
            <a:r>
              <a:rPr lang="en-US" sz="2000" b="0">
                <a:solidFill>
                  <a:schemeClr val="tx1"/>
                </a:solidFill>
              </a:rPr>
              <a:t>SNA adalah pemetaan dan pengukuran hubungan dan </a:t>
            </a:r>
            <a:r>
              <a:rPr lang="en-US" sz="2000" b="0" smtClean="0">
                <a:solidFill>
                  <a:schemeClr val="tx1"/>
                </a:solidFill>
              </a:rPr>
              <a:t>aliran </a:t>
            </a:r>
            <a:r>
              <a:rPr lang="en-US" sz="2000" b="0">
                <a:solidFill>
                  <a:schemeClr val="tx1"/>
                </a:solidFill>
              </a:rPr>
              <a:t>di antara orang-orang, kelompok, organisasi, komputer, atau </a:t>
            </a:r>
            <a:r>
              <a:rPr lang="en-US" sz="2000" b="0" smtClean="0">
                <a:solidFill>
                  <a:schemeClr val="tx1"/>
                </a:solidFill>
              </a:rPr>
              <a:t>pengolahan informasi </a:t>
            </a:r>
            <a:r>
              <a:rPr lang="en-US" sz="2000" b="0">
                <a:solidFill>
                  <a:schemeClr val="tx1"/>
                </a:solidFill>
              </a:rPr>
              <a:t>atau pengetahuan </a:t>
            </a:r>
            <a:r>
              <a:rPr lang="en-US" sz="2000" b="0" smtClean="0">
                <a:solidFill>
                  <a:schemeClr val="tx1"/>
                </a:solidFill>
              </a:rPr>
              <a:t>lainnya.</a:t>
            </a:r>
            <a:endParaRPr lang="en-US" sz="2000" b="0" dirty="0">
              <a:solidFill>
                <a:schemeClr val="tx1"/>
              </a:solidFill>
            </a:endParaRPr>
          </a:p>
        </p:txBody>
      </p:sp>
      <p:sp>
        <p:nvSpPr>
          <p:cNvPr id="4" name="Footer Placeholder 3"/>
          <p:cNvSpPr>
            <a:spLocks noGrp="1"/>
          </p:cNvSpPr>
          <p:nvPr>
            <p:ph type="ftr" sz="quarter" idx="11"/>
          </p:nvPr>
        </p:nvSpPr>
        <p:spPr/>
        <p:txBody>
          <a:bodyPr/>
          <a:lstStyle/>
          <a:p>
            <a:r>
              <a:rPr lang="en-US" dirty="0" smtClean="0"/>
              <a:t>Copyright 2013 John Wiley &amp; Sons, Inc.</a:t>
            </a:r>
            <a:endParaRPr lang="en-US" dirty="0"/>
          </a:p>
        </p:txBody>
      </p:sp>
      <p:sp>
        <p:nvSpPr>
          <p:cNvPr id="5" name="Slide Number Placeholder 4"/>
          <p:cNvSpPr>
            <a:spLocks noGrp="1"/>
          </p:cNvSpPr>
          <p:nvPr>
            <p:ph type="sldNum" sz="quarter" idx="12"/>
          </p:nvPr>
        </p:nvSpPr>
        <p:spPr/>
        <p:txBody>
          <a:bodyPr/>
          <a:lstStyle/>
          <a:p>
            <a:r>
              <a:rPr lang="en-US" dirty="0" smtClean="0"/>
              <a:t>8-</a:t>
            </a:r>
            <a:fld id="{4C0BDC54-7FBA-410E-843C-F866E66B0366}" type="slidenum">
              <a:rPr lang="en-US" smtClean="0"/>
              <a:pPr/>
              <a:t>15</a:t>
            </a:fld>
            <a:endParaRPr lang="en-US" dirty="0"/>
          </a:p>
        </p:txBody>
      </p:sp>
      <p:pic>
        <p:nvPicPr>
          <p:cNvPr id="9" name="Picture 4" descr="Figure-8-8.tif"/>
          <p:cNvPicPr>
            <a:picLocks noChangeAspect="1"/>
          </p:cNvPicPr>
          <p:nvPr/>
        </p:nvPicPr>
        <p:blipFill>
          <a:blip r:embed="rId3" cstate="print"/>
          <a:srcRect/>
          <a:stretch>
            <a:fillRect/>
          </a:stretch>
        </p:blipFill>
        <p:spPr bwMode="auto">
          <a:xfrm>
            <a:off x="1295400" y="2476500"/>
            <a:ext cx="5638800" cy="4278409"/>
          </a:xfrm>
          <a:prstGeom prst="rect">
            <a:avLst/>
          </a:prstGeom>
          <a:noFill/>
          <a:ln w="9525">
            <a:noFill/>
            <a:miter lim="800000"/>
            <a:headEnd/>
            <a:tailEnd/>
          </a:ln>
          <a:effectLst/>
        </p:spPr>
      </p:pic>
      <p:sp>
        <p:nvSpPr>
          <p:cNvPr id="10" name="Rectangle 9"/>
          <p:cNvSpPr/>
          <p:nvPr/>
        </p:nvSpPr>
        <p:spPr>
          <a:xfrm>
            <a:off x="7696200" y="2929605"/>
            <a:ext cx="4191000" cy="1200329"/>
          </a:xfrm>
          <a:prstGeom prst="rect">
            <a:avLst/>
          </a:prstGeom>
        </p:spPr>
        <p:txBody>
          <a:bodyPr wrap="square">
            <a:spAutoFit/>
          </a:bodyPr>
          <a:lstStyle/>
          <a:p>
            <a:r>
              <a:rPr lang="en-US" dirty="0"/>
              <a:t>Figure 8.10</a:t>
            </a:r>
            <a:r>
              <a:rPr lang="en-US"/>
              <a:t>. </a:t>
            </a:r>
            <a:endParaRPr lang="en-US" smtClean="0"/>
          </a:p>
          <a:p>
            <a:r>
              <a:rPr lang="en-US" smtClean="0"/>
              <a:t>Peningkatan lamanya waktu yang diperlukan dalam menggunakan layanan media sosial Maret 2008-2010</a:t>
            </a:r>
            <a:endParaRPr lang="en-US"/>
          </a:p>
        </p:txBody>
      </p:sp>
    </p:spTree>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Social Networking Services</a:t>
            </a:r>
            <a:endParaRPr lang="en-US" dirty="0"/>
          </a:p>
        </p:txBody>
      </p:sp>
      <p:sp>
        <p:nvSpPr>
          <p:cNvPr id="3" name="Content Placeholder 2"/>
          <p:cNvSpPr>
            <a:spLocks noGrp="1"/>
          </p:cNvSpPr>
          <p:nvPr>
            <p:ph idx="1"/>
          </p:nvPr>
        </p:nvSpPr>
        <p:spPr/>
        <p:txBody>
          <a:bodyPr>
            <a:normAutofit lnSpcReduction="10000"/>
          </a:bodyPr>
          <a:lstStyle/>
          <a:p>
            <a:pPr marL="342900" indent="-342900">
              <a:buFont typeface="Arial" panose="020B0604020202020204" pitchFamily="34" charset="0"/>
              <a:buChar char="•"/>
            </a:pPr>
            <a:r>
              <a:rPr lang="en-US" sz="2200" b="0"/>
              <a:t>Layanan jaringan sosial merupakan jenis khusus dari komunitas virtual dan sekarang </a:t>
            </a:r>
            <a:r>
              <a:rPr lang="en-US" sz="2200" b="0" smtClean="0"/>
              <a:t>merupakan bentuk paling dominan </a:t>
            </a:r>
            <a:r>
              <a:rPr lang="en-US" sz="2200" b="0"/>
              <a:t>dari komunitas online. </a:t>
            </a:r>
            <a:endParaRPr lang="en-US" sz="2200" b="0" smtClean="0"/>
          </a:p>
          <a:p>
            <a:pPr marL="342900" indent="-342900">
              <a:buFont typeface="Arial" panose="020B0604020202020204" pitchFamily="34" charset="0"/>
              <a:buChar char="•"/>
            </a:pPr>
            <a:r>
              <a:rPr lang="en-US" sz="2200" b="0" smtClean="0"/>
              <a:t>Dengan </a:t>
            </a:r>
            <a:r>
              <a:rPr lang="en-US" sz="2200" b="0"/>
              <a:t>jejaring sosial, pengguna individu mempertahankan identitas melalui profil mereka dan dapat selektif tentang yang anggota komunitas yang lebih besar </a:t>
            </a:r>
            <a:r>
              <a:rPr lang="en-US" sz="2200" b="0" smtClean="0"/>
              <a:t>yang mereka pilih </a:t>
            </a:r>
            <a:r>
              <a:rPr lang="en-US" sz="2200" b="0"/>
              <a:t>untuk berinteraksi </a:t>
            </a:r>
            <a:r>
              <a:rPr lang="en-US" sz="2200" b="0" smtClean="0"/>
              <a:t>dengannya. </a:t>
            </a:r>
            <a:endParaRPr lang="en-US" sz="2200" b="0"/>
          </a:p>
          <a:p>
            <a:pPr marL="342900" indent="-342900">
              <a:buFont typeface="Arial" panose="020B0604020202020204" pitchFamily="34" charset="0"/>
              <a:buChar char="•"/>
            </a:pPr>
            <a:r>
              <a:rPr lang="en-US" sz="2200" b="0"/>
              <a:t>Facebook mendominasi Jaringan Sosial: Facebook adalah layanan jejaring sosial terbesar dunia, dengan lebih dari 901.000.000 </a:t>
            </a:r>
            <a:r>
              <a:rPr lang="en-US" sz="2200" b="0" smtClean="0"/>
              <a:t>per bulan </a:t>
            </a:r>
            <a:r>
              <a:rPr lang="en-US" sz="2200" b="0"/>
              <a:t>dan 526 juta pengguna aktif harian. </a:t>
            </a:r>
          </a:p>
          <a:p>
            <a:pPr marL="342900" indent="-342900">
              <a:buFont typeface="Arial" panose="020B0604020202020204" pitchFamily="34" charset="0"/>
              <a:buChar char="•"/>
            </a:pPr>
            <a:r>
              <a:rPr lang="en-US" sz="2200" b="0"/>
              <a:t>Google mengambil di Facebook dengan G +. </a:t>
            </a:r>
          </a:p>
          <a:p>
            <a:pPr marL="342900" indent="-342900">
              <a:buFont typeface="Arial" panose="020B0604020202020204" pitchFamily="34" charset="0"/>
              <a:buChar char="•"/>
            </a:pPr>
            <a:r>
              <a:rPr lang="en-US" sz="2200" b="0"/>
              <a:t>Untuk pandangan berbeda ada </a:t>
            </a:r>
            <a:r>
              <a:rPr lang="en-US" sz="2200" b="0" smtClean="0"/>
              <a:t>Kehidupan Kedua: dunia </a:t>
            </a:r>
            <a:r>
              <a:rPr lang="en-US" sz="2200" b="0"/>
              <a:t>maya 3D. </a:t>
            </a:r>
          </a:p>
          <a:p>
            <a:pPr marL="342900" indent="-342900">
              <a:buFont typeface="Arial" panose="020B0604020202020204" pitchFamily="34" charset="0"/>
              <a:buChar char="•"/>
            </a:pPr>
            <a:r>
              <a:rPr lang="en-US" sz="2200" b="0"/>
              <a:t>Microblogging dengan Twitter: Twitter adalah situs jejaring sosial dimana pengguna mengirim pesan pendek yang disebut tweet 140 karakter atau kurang untuk jaringan mereka pengikut.</a:t>
            </a:r>
            <a:endParaRPr lang="en-US" sz="2200" b="0" dirty="0"/>
          </a:p>
          <a:p>
            <a:endParaRPr lang="en-US" sz="2200" dirty="0"/>
          </a:p>
        </p:txBody>
      </p:sp>
      <p:sp>
        <p:nvSpPr>
          <p:cNvPr id="4" name="Footer Placeholder 3"/>
          <p:cNvSpPr>
            <a:spLocks noGrp="1"/>
          </p:cNvSpPr>
          <p:nvPr>
            <p:ph type="ftr" sz="quarter" idx="11"/>
          </p:nvPr>
        </p:nvSpPr>
        <p:spPr/>
        <p:txBody>
          <a:bodyPr/>
          <a:lstStyle/>
          <a:p>
            <a:r>
              <a:rPr lang="en-US" dirty="0" smtClean="0"/>
              <a:t>Copyright 2013 John Wiley &amp; Sons, Inc.</a:t>
            </a:r>
            <a:endParaRPr lang="en-US" dirty="0"/>
          </a:p>
        </p:txBody>
      </p:sp>
      <p:sp>
        <p:nvSpPr>
          <p:cNvPr id="5" name="Slide Number Placeholder 4"/>
          <p:cNvSpPr>
            <a:spLocks noGrp="1"/>
          </p:cNvSpPr>
          <p:nvPr>
            <p:ph type="sldNum" sz="quarter" idx="12"/>
          </p:nvPr>
        </p:nvSpPr>
        <p:spPr/>
        <p:txBody>
          <a:bodyPr/>
          <a:lstStyle/>
          <a:p>
            <a:r>
              <a:rPr lang="en-US" dirty="0" smtClean="0"/>
              <a:t>8-</a:t>
            </a:r>
            <a:fld id="{4C0BDC54-7FBA-410E-843C-F866E66B0366}" type="slidenum">
              <a:rPr lang="en-US" smtClean="0"/>
              <a:pPr/>
              <a:t>16</a:t>
            </a:fld>
            <a:endParaRPr lang="en-US" dirty="0"/>
          </a:p>
        </p:txBody>
      </p:sp>
    </p:spTree>
    <p:extLst>
      <p:ext uri="{BB962C8B-B14F-4D97-AF65-F5344CB8AC3E}">
        <p14:creationId xmlns:p14="http://schemas.microsoft.com/office/powerpoint/2010/main" val="2276287883"/>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US" dirty="0" smtClean="0"/>
              <a:t>Copyright 2013 John Wiley &amp; Sons, Inc.</a:t>
            </a:r>
            <a:endParaRPr lang="en-US" dirty="0"/>
          </a:p>
        </p:txBody>
      </p:sp>
      <p:sp>
        <p:nvSpPr>
          <p:cNvPr id="5" name="Slide Number Placeholder 4"/>
          <p:cNvSpPr>
            <a:spLocks noGrp="1"/>
          </p:cNvSpPr>
          <p:nvPr>
            <p:ph type="sldNum" sz="quarter" idx="12"/>
          </p:nvPr>
        </p:nvSpPr>
        <p:spPr/>
        <p:txBody>
          <a:bodyPr/>
          <a:lstStyle/>
          <a:p>
            <a:r>
              <a:rPr lang="en-US" dirty="0" smtClean="0"/>
              <a:t>8-</a:t>
            </a:r>
            <a:fld id="{4C0BDC54-7FBA-410E-843C-F866E66B0366}" type="slidenum">
              <a:rPr lang="en-US" smtClean="0"/>
              <a:pPr/>
              <a:t>17</a:t>
            </a:fld>
            <a:endParaRPr lang="en-US" dirty="0"/>
          </a:p>
        </p:txBody>
      </p:sp>
      <p:sp>
        <p:nvSpPr>
          <p:cNvPr id="2" name="Title 1"/>
          <p:cNvSpPr>
            <a:spLocks noGrp="1"/>
          </p:cNvSpPr>
          <p:nvPr>
            <p:ph type="title" idx="4294967295"/>
          </p:nvPr>
        </p:nvSpPr>
        <p:spPr>
          <a:xfrm>
            <a:off x="3016250" y="2384425"/>
            <a:ext cx="9175750" cy="2852738"/>
          </a:xfrm>
        </p:spPr>
        <p:txBody>
          <a:bodyPr>
            <a:normAutofit/>
          </a:bodyPr>
          <a:lstStyle/>
          <a:p>
            <a:r>
              <a:rPr lang="en-US" sz="2200" dirty="0"/>
              <a:t>Figure 8.11. Unique visitors to selected leading social networks</a:t>
            </a:r>
            <a:r>
              <a:rPr lang="en-US" sz="2800" i="1" dirty="0"/>
              <a:t/>
            </a:r>
            <a:br>
              <a:rPr lang="en-US" sz="2800" i="1" dirty="0"/>
            </a:br>
            <a:endParaRPr lang="en-US" dirty="0"/>
          </a:p>
        </p:txBody>
      </p:sp>
      <p:pic>
        <p:nvPicPr>
          <p:cNvPr id="6" name="Picture 5" descr="w0116_300dpi.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8150" y="685800"/>
            <a:ext cx="11331715" cy="5334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0" i="1" smtClean="0"/>
              <a:t>TI di Tempat Kerja </a:t>
            </a:r>
            <a:r>
              <a:rPr lang="en-US" b="0" i="1" dirty="0" smtClean="0"/>
              <a:t>8.2</a:t>
            </a:r>
            <a:r>
              <a:rPr lang="en-US" b="0" i="1" smtClean="0"/>
              <a:t>: </a:t>
            </a:r>
            <a:r>
              <a:rPr lang="en-US" b="0" smtClean="0"/>
              <a:t>Perhatian pada Privasi Media Sosial</a:t>
            </a:r>
            <a:endParaRPr lang="en-US" b="0" dirty="0"/>
          </a:p>
        </p:txBody>
      </p:sp>
      <p:sp>
        <p:nvSpPr>
          <p:cNvPr id="3" name="Content Placeholder 2"/>
          <p:cNvSpPr>
            <a:spLocks noGrp="1"/>
          </p:cNvSpPr>
          <p:nvPr>
            <p:ph idx="1"/>
          </p:nvPr>
        </p:nvSpPr>
        <p:spPr/>
        <p:txBody>
          <a:bodyPr>
            <a:noAutofit/>
          </a:bodyPr>
          <a:lstStyle/>
          <a:p>
            <a:r>
              <a:rPr lang="en-US" sz="2000"/>
              <a:t>Contoh pelanggaran privasi: </a:t>
            </a:r>
          </a:p>
          <a:p>
            <a:pPr marL="457200" indent="-457200">
              <a:buFont typeface="+mj-lt"/>
              <a:buAutoNum type="arabicPeriod"/>
            </a:pPr>
            <a:r>
              <a:rPr lang="en-US" sz="2400" b="0"/>
              <a:t>Posting gambar orang di situs jejaring sosial tanpa izin mereka. </a:t>
            </a:r>
          </a:p>
          <a:p>
            <a:pPr marL="457200" indent="-457200">
              <a:buFont typeface="+mj-lt"/>
              <a:buAutoNum type="arabicPeriod"/>
            </a:pPr>
            <a:r>
              <a:rPr lang="en-US" sz="2400" b="0"/>
              <a:t>Menipu orang agar mengungkapkan informasi kartu kredit atau rekening bank atau </a:t>
            </a:r>
            <a:r>
              <a:rPr lang="en-US" sz="2400" b="0" smtClean="0"/>
              <a:t>penipuan berinvestasi </a:t>
            </a:r>
            <a:r>
              <a:rPr lang="en-US" sz="2400" b="0"/>
              <a:t>di "Kerja di Rumah</a:t>
            </a:r>
            <a:r>
              <a:rPr lang="en-US" sz="2400" b="0" smtClean="0"/>
              <a:t>". </a:t>
            </a:r>
            <a:endParaRPr lang="en-US" sz="2400" b="0"/>
          </a:p>
          <a:p>
            <a:pPr marL="457200" indent="-457200">
              <a:buFont typeface="+mj-lt"/>
              <a:buAutoNum type="arabicPeriod"/>
            </a:pPr>
            <a:r>
              <a:rPr lang="en-US" sz="2400" b="0"/>
              <a:t>Berbagi informasi tentang anggota dengan pengiklan tanpa sepengetahuan pengguna atau persetujuan. </a:t>
            </a:r>
          </a:p>
          <a:p>
            <a:pPr marL="457200" indent="-457200">
              <a:buFont typeface="+mj-lt"/>
              <a:buAutoNum type="arabicPeriod"/>
            </a:pPr>
            <a:r>
              <a:rPr lang="en-US" sz="2400" b="0"/>
              <a:t>Mengungkapkan informasi </a:t>
            </a:r>
            <a:r>
              <a:rPr lang="en-US" sz="2400" b="0" smtClean="0"/>
              <a:t>perusahaan </a:t>
            </a:r>
            <a:r>
              <a:rPr lang="en-US" sz="2400" b="0"/>
              <a:t>majikan </a:t>
            </a:r>
            <a:r>
              <a:rPr lang="en-US" sz="2400" b="0" smtClean="0"/>
              <a:t>atau rahasia perdagangan di </a:t>
            </a:r>
            <a:r>
              <a:rPr lang="en-US" sz="2400" b="0"/>
              <a:t>situs jejaring sosial. </a:t>
            </a:r>
          </a:p>
          <a:p>
            <a:pPr marL="457200" indent="-457200">
              <a:buFont typeface="+mj-lt"/>
              <a:buAutoNum type="arabicPeriod"/>
            </a:pPr>
            <a:r>
              <a:rPr lang="en-US" sz="2400" b="0"/>
              <a:t>Posting informasi di situs jejaring sosial yang dapat membahayakan keselamatan orang atau membuat mereka target untuk pemerasan.</a:t>
            </a:r>
            <a:endParaRPr lang="en-US" sz="2400" b="0" dirty="0"/>
          </a:p>
        </p:txBody>
      </p:sp>
      <p:sp>
        <p:nvSpPr>
          <p:cNvPr id="4" name="Footer Placeholder 3"/>
          <p:cNvSpPr>
            <a:spLocks noGrp="1"/>
          </p:cNvSpPr>
          <p:nvPr>
            <p:ph type="ftr" sz="quarter" idx="11"/>
          </p:nvPr>
        </p:nvSpPr>
        <p:spPr/>
        <p:txBody>
          <a:bodyPr/>
          <a:lstStyle/>
          <a:p>
            <a:r>
              <a:rPr lang="en-US" dirty="0" smtClean="0"/>
              <a:t>Copyright 2013 John Wiley &amp; Sons, Inc.</a:t>
            </a:r>
            <a:endParaRPr lang="en-US" dirty="0"/>
          </a:p>
        </p:txBody>
      </p:sp>
      <p:sp>
        <p:nvSpPr>
          <p:cNvPr id="5" name="Slide Number Placeholder 4"/>
          <p:cNvSpPr>
            <a:spLocks noGrp="1"/>
          </p:cNvSpPr>
          <p:nvPr>
            <p:ph type="sldNum" sz="quarter" idx="12"/>
          </p:nvPr>
        </p:nvSpPr>
        <p:spPr/>
        <p:txBody>
          <a:bodyPr/>
          <a:lstStyle/>
          <a:p>
            <a:r>
              <a:rPr lang="en-US" dirty="0" smtClean="0"/>
              <a:t>8-</a:t>
            </a:r>
            <a:fld id="{4C0BDC54-7FBA-410E-843C-F866E66B0366}" type="slidenum">
              <a:rPr lang="en-US" smtClean="0"/>
              <a:pPr/>
              <a:t>18</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0" i="1"/>
              <a:t>TI di Tempat Kerja 8.2: </a:t>
            </a:r>
            <a:r>
              <a:rPr lang="en-US" b="0"/>
              <a:t>Perhatian pada Privasi Media Sosial</a:t>
            </a:r>
            <a:endParaRPr lang="en-US" dirty="0">
              <a:solidFill>
                <a:schemeClr val="tx1"/>
              </a:solidFill>
            </a:endParaRPr>
          </a:p>
        </p:txBody>
      </p:sp>
      <p:sp>
        <p:nvSpPr>
          <p:cNvPr id="3" name="Content Placeholder 2"/>
          <p:cNvSpPr>
            <a:spLocks noGrp="1"/>
          </p:cNvSpPr>
          <p:nvPr>
            <p:ph idx="1"/>
          </p:nvPr>
        </p:nvSpPr>
        <p:spPr/>
        <p:txBody>
          <a:bodyPr>
            <a:noAutofit/>
          </a:bodyPr>
          <a:lstStyle/>
          <a:p>
            <a:r>
              <a:rPr lang="en-US" sz="2000">
                <a:solidFill>
                  <a:srgbClr val="534D2F"/>
                </a:solidFill>
                <a:effectLst>
                  <a:outerShdw blurRad="38100" dist="38100" dir="2700000" algn="tl">
                    <a:srgbClr val="000000">
                      <a:alpha val="43137"/>
                    </a:srgbClr>
                  </a:outerShdw>
                </a:effectLst>
              </a:rPr>
              <a:t>Contoh pedoman privasi: </a:t>
            </a:r>
          </a:p>
          <a:p>
            <a:pPr marL="457200" indent="-457200">
              <a:buFont typeface="+mj-lt"/>
              <a:buAutoNum type="arabicPeriod"/>
            </a:pPr>
            <a:r>
              <a:rPr lang="en-US" b="0">
                <a:solidFill>
                  <a:srgbClr val="534D2F"/>
                </a:solidFill>
              </a:rPr>
              <a:t>Jangan mengirim data pribadi. Tidak, sama sekali </a:t>
            </a:r>
            <a:r>
              <a:rPr lang="en-US" b="0" smtClean="0">
                <a:solidFill>
                  <a:srgbClr val="534D2F"/>
                </a:solidFill>
              </a:rPr>
              <a:t>jangan. </a:t>
            </a:r>
            <a:r>
              <a:rPr lang="en-US" b="0">
                <a:solidFill>
                  <a:srgbClr val="534D2F"/>
                </a:solidFill>
              </a:rPr>
              <a:t>Anda </a:t>
            </a:r>
            <a:r>
              <a:rPr lang="en-US" b="0" smtClean="0">
                <a:solidFill>
                  <a:srgbClr val="534D2F"/>
                </a:solidFill>
              </a:rPr>
              <a:t>menggunakan </a:t>
            </a:r>
            <a:r>
              <a:rPr lang="en-US" b="0">
                <a:solidFill>
                  <a:srgbClr val="534D2F"/>
                </a:solidFill>
              </a:rPr>
              <a:t>situs jejaring sosial </a:t>
            </a:r>
            <a:r>
              <a:rPr lang="en-US" b="0" smtClean="0">
                <a:solidFill>
                  <a:srgbClr val="534D2F"/>
                </a:solidFill>
              </a:rPr>
              <a:t>adalah sangat </a:t>
            </a:r>
            <a:r>
              <a:rPr lang="en-US" smtClean="0">
                <a:solidFill>
                  <a:srgbClr val="534D2F"/>
                </a:solidFill>
              </a:rPr>
              <a:t>pribadi</a:t>
            </a:r>
            <a:r>
              <a:rPr lang="en-US" b="0">
                <a:solidFill>
                  <a:srgbClr val="534D2F"/>
                </a:solidFill>
              </a:rPr>
              <a:t>. </a:t>
            </a:r>
          </a:p>
          <a:p>
            <a:pPr marL="457200" indent="-457200">
              <a:buFont typeface="+mj-lt"/>
              <a:buAutoNum type="arabicPeriod"/>
            </a:pPr>
            <a:r>
              <a:rPr lang="en-US" b="0">
                <a:solidFill>
                  <a:srgbClr val="534D2F"/>
                </a:solidFill>
              </a:rPr>
              <a:t>Jadilah cerdas tentang siapa </a:t>
            </a:r>
            <a:r>
              <a:rPr lang="en-US" b="0" smtClean="0">
                <a:solidFill>
                  <a:srgbClr val="534D2F"/>
                </a:solidFill>
              </a:rPr>
              <a:t>yang Anda perbolehkan untuk </a:t>
            </a:r>
            <a:r>
              <a:rPr lang="en-US" b="0">
                <a:solidFill>
                  <a:srgbClr val="534D2F"/>
                </a:solidFill>
              </a:rPr>
              <a:t>menjadi bagian dari </a:t>
            </a:r>
            <a:r>
              <a:rPr lang="en-US" b="0" smtClean="0">
                <a:solidFill>
                  <a:srgbClr val="534D2F"/>
                </a:solidFill>
              </a:rPr>
              <a:t>jaringan Anda. </a:t>
            </a:r>
            <a:r>
              <a:rPr lang="en-US" b="0">
                <a:solidFill>
                  <a:srgbClr val="534D2F"/>
                </a:solidFill>
              </a:rPr>
              <a:t>Dengan banyak kontak, tidak ada cara untuk melindungi profil Anda atau informasi lainnya. </a:t>
            </a:r>
          </a:p>
          <a:p>
            <a:pPr marL="457200" indent="-457200">
              <a:buFont typeface="+mj-lt"/>
              <a:buAutoNum type="arabicPeriod"/>
            </a:pPr>
            <a:r>
              <a:rPr lang="en-US" b="0">
                <a:solidFill>
                  <a:srgbClr val="534D2F"/>
                </a:solidFill>
              </a:rPr>
              <a:t>Jangan mengandalkan kebijakan privasi saat ini. Situs jejaring sosial mengubah kebijakan privasi mereka secara </a:t>
            </a:r>
            <a:r>
              <a:rPr lang="en-US" b="0" smtClean="0">
                <a:solidFill>
                  <a:srgbClr val="534D2F"/>
                </a:solidFill>
              </a:rPr>
              <a:t>berkala. Aturlah </a:t>
            </a:r>
            <a:r>
              <a:rPr lang="en-US" b="0">
                <a:solidFill>
                  <a:srgbClr val="534D2F"/>
                </a:solidFill>
              </a:rPr>
              <a:t>privasi Anda pada </a:t>
            </a:r>
            <a:r>
              <a:rPr lang="en-US" b="0" smtClean="0">
                <a:solidFill>
                  <a:srgbClr val="534D2F"/>
                </a:solidFill>
              </a:rPr>
              <a:t>level proteksi maksimal. Kemudian beroperasilah </a:t>
            </a:r>
            <a:r>
              <a:rPr lang="en-US" b="0">
                <a:solidFill>
                  <a:srgbClr val="534D2F"/>
                </a:solidFill>
              </a:rPr>
              <a:t>seolah-olah Anda </a:t>
            </a:r>
            <a:r>
              <a:rPr lang="en-US" b="0" smtClean="0">
                <a:solidFill>
                  <a:srgbClr val="534D2F"/>
                </a:solidFill>
              </a:rPr>
              <a:t>tidak memiliki </a:t>
            </a:r>
            <a:r>
              <a:rPr lang="en-US" b="0">
                <a:solidFill>
                  <a:srgbClr val="534D2F"/>
                </a:solidFill>
              </a:rPr>
              <a:t>privasi </a:t>
            </a:r>
            <a:r>
              <a:rPr lang="en-US" b="0" smtClean="0">
                <a:solidFill>
                  <a:srgbClr val="534D2F"/>
                </a:solidFill>
              </a:rPr>
              <a:t>sama </a:t>
            </a:r>
            <a:r>
              <a:rPr lang="en-US" b="0">
                <a:solidFill>
                  <a:srgbClr val="534D2F"/>
                </a:solidFill>
              </a:rPr>
              <a:t>sekali. </a:t>
            </a:r>
          </a:p>
          <a:p>
            <a:pPr marL="457200" indent="-457200">
              <a:buFont typeface="+mj-lt"/>
              <a:buAutoNum type="arabicPeriod"/>
            </a:pPr>
            <a:r>
              <a:rPr lang="en-US" b="0">
                <a:solidFill>
                  <a:srgbClr val="534D2F"/>
                </a:solidFill>
              </a:rPr>
              <a:t>Minimalkan penggunaan aplikasi, game, dan program pihak ketiga di situs jejaring sosial </a:t>
            </a:r>
            <a:r>
              <a:rPr lang="en-US" b="0" smtClean="0">
                <a:solidFill>
                  <a:srgbClr val="534D2F"/>
                </a:solidFill>
              </a:rPr>
              <a:t>kecuali </a:t>
            </a:r>
            <a:r>
              <a:rPr lang="en-US" b="0">
                <a:solidFill>
                  <a:srgbClr val="534D2F"/>
                </a:solidFill>
              </a:rPr>
              <a:t>Anda telah </a:t>
            </a:r>
            <a:r>
              <a:rPr lang="en-US" b="0" smtClean="0">
                <a:solidFill>
                  <a:srgbClr val="534D2F"/>
                </a:solidFill>
              </a:rPr>
              <a:t>dengan hati-hati meneliti </a:t>
            </a:r>
            <a:r>
              <a:rPr lang="en-US" b="0">
                <a:solidFill>
                  <a:srgbClr val="534D2F"/>
                </a:solidFill>
              </a:rPr>
              <a:t>mereka. Jangan secara otomatis klik pada link yang </a:t>
            </a:r>
            <a:r>
              <a:rPr lang="en-US" b="0" smtClean="0">
                <a:solidFill>
                  <a:srgbClr val="534D2F"/>
                </a:solidFill>
              </a:rPr>
              <a:t>nampak </a:t>
            </a:r>
            <a:r>
              <a:rPr lang="en-US" b="0">
                <a:solidFill>
                  <a:srgbClr val="534D2F"/>
                </a:solidFill>
              </a:rPr>
              <a:t>seperti </a:t>
            </a:r>
            <a:r>
              <a:rPr lang="en-US" b="0" smtClean="0">
                <a:solidFill>
                  <a:srgbClr val="534D2F"/>
                </a:solidFill>
              </a:rPr>
              <a:t>dikirim </a:t>
            </a:r>
            <a:r>
              <a:rPr lang="en-US" b="0">
                <a:solidFill>
                  <a:srgbClr val="534D2F"/>
                </a:solidFill>
              </a:rPr>
              <a:t>oleh anggota jaringan Anda. </a:t>
            </a:r>
          </a:p>
          <a:p>
            <a:pPr marL="457200" indent="-457200">
              <a:buFont typeface="+mj-lt"/>
              <a:buAutoNum type="arabicPeriod"/>
            </a:pPr>
            <a:r>
              <a:rPr lang="en-US">
                <a:solidFill>
                  <a:srgbClr val="534D2F"/>
                </a:solidFill>
              </a:rPr>
              <a:t>Pertanyaan</a:t>
            </a:r>
            <a:r>
              <a:rPr lang="en-US" b="0">
                <a:solidFill>
                  <a:srgbClr val="534D2F"/>
                </a:solidFill>
              </a:rPr>
              <a:t>: Manakah dari pedoman ini </a:t>
            </a:r>
            <a:r>
              <a:rPr lang="en-US" b="0" smtClean="0">
                <a:solidFill>
                  <a:srgbClr val="534D2F"/>
                </a:solidFill>
              </a:rPr>
              <a:t>yang </a:t>
            </a:r>
            <a:r>
              <a:rPr lang="en-US" b="0">
                <a:solidFill>
                  <a:srgbClr val="534D2F"/>
                </a:solidFill>
              </a:rPr>
              <a:t>paling mudah untuk mengikuti? Mana yang paling sulit? Jelaskan mengapa.</a:t>
            </a:r>
            <a:endParaRPr lang="en-US" b="0" dirty="0">
              <a:solidFill>
                <a:srgbClr val="534D2F"/>
              </a:solidFill>
            </a:endParaRPr>
          </a:p>
        </p:txBody>
      </p:sp>
      <p:sp>
        <p:nvSpPr>
          <p:cNvPr id="4" name="Footer Placeholder 3"/>
          <p:cNvSpPr>
            <a:spLocks noGrp="1"/>
          </p:cNvSpPr>
          <p:nvPr>
            <p:ph type="ftr" sz="quarter" idx="11"/>
          </p:nvPr>
        </p:nvSpPr>
        <p:spPr/>
        <p:txBody>
          <a:bodyPr/>
          <a:lstStyle/>
          <a:p>
            <a:r>
              <a:rPr lang="en-US" dirty="0" smtClean="0"/>
              <a:t>Copyright 2013 John Wiley &amp; Sons, Inc.</a:t>
            </a:r>
            <a:endParaRPr lang="en-US" dirty="0"/>
          </a:p>
        </p:txBody>
      </p:sp>
      <p:sp>
        <p:nvSpPr>
          <p:cNvPr id="5" name="Slide Number Placeholder 4"/>
          <p:cNvSpPr>
            <a:spLocks noGrp="1"/>
          </p:cNvSpPr>
          <p:nvPr>
            <p:ph type="sldNum" sz="quarter" idx="12"/>
          </p:nvPr>
        </p:nvSpPr>
        <p:spPr/>
        <p:txBody>
          <a:bodyPr/>
          <a:lstStyle/>
          <a:p>
            <a:r>
              <a:rPr lang="en-US" dirty="0" smtClean="0"/>
              <a:t>8-</a:t>
            </a:r>
            <a:fld id="{4C0BDC54-7FBA-410E-843C-F866E66B0366}" type="slidenum">
              <a:rPr lang="en-US" smtClean="0"/>
              <a:pPr/>
              <a:t>19</a:t>
            </a:fld>
            <a:endParaRPr lang="en-US" dirty="0"/>
          </a:p>
        </p:txBody>
      </p:sp>
    </p:spTree>
    <p:extLst>
      <p:ext uri="{BB962C8B-B14F-4D97-AF65-F5344CB8AC3E}">
        <p14:creationId xmlns:p14="http://schemas.microsoft.com/office/powerpoint/2010/main" val="2970556387"/>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US" b="1" spc="5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8.3 Enterprise 2.0 Tools </a:t>
            </a:r>
          </a:p>
        </p:txBody>
      </p:sp>
      <p:sp>
        <p:nvSpPr>
          <p:cNvPr id="7" name="Text Placeholder 6"/>
          <p:cNvSpPr>
            <a:spLocks noGrp="1"/>
          </p:cNvSpPr>
          <p:nvPr>
            <p:ph type="body" idx="1"/>
          </p:nvPr>
        </p:nvSpPr>
        <p:spPr/>
        <p:txBody>
          <a:bodyPr/>
          <a:lstStyle/>
          <a:p>
            <a:endParaRPr lang="en-US"/>
          </a:p>
        </p:txBody>
      </p:sp>
      <p:sp>
        <p:nvSpPr>
          <p:cNvPr id="4" name="Footer Placeholder 3"/>
          <p:cNvSpPr>
            <a:spLocks noGrp="1"/>
          </p:cNvSpPr>
          <p:nvPr>
            <p:ph type="ftr" sz="quarter" idx="11"/>
          </p:nvPr>
        </p:nvSpPr>
        <p:spPr/>
        <p:txBody>
          <a:bodyPr/>
          <a:lstStyle/>
          <a:p>
            <a:r>
              <a:rPr lang="en-US" smtClean="0"/>
              <a:t>Copyright 2012 John Wiley &amp; Sons, Inc.</a:t>
            </a:r>
            <a:endParaRPr lang="en-US" dirty="0"/>
          </a:p>
        </p:txBody>
      </p:sp>
      <p:sp>
        <p:nvSpPr>
          <p:cNvPr id="5" name="Slide Number Placeholder 4"/>
          <p:cNvSpPr>
            <a:spLocks noGrp="1"/>
          </p:cNvSpPr>
          <p:nvPr>
            <p:ph type="sldNum" sz="quarter" idx="12"/>
          </p:nvPr>
        </p:nvSpPr>
        <p:spPr/>
        <p:txBody>
          <a:bodyPr/>
          <a:lstStyle/>
          <a:p>
            <a:r>
              <a:rPr lang="en-US" smtClean="0"/>
              <a:t>8-</a:t>
            </a:r>
            <a:fld id="{4C0BDC54-7FBA-410E-843C-F866E66B0366}" type="slidenum">
              <a:rPr lang="en-US" smtClean="0"/>
              <a:pPr/>
              <a:t>20</a:t>
            </a:fld>
            <a:endParaRPr lang="en-US" dirty="0"/>
          </a:p>
        </p:txBody>
      </p:sp>
    </p:spTree>
    <p:extLst>
      <p:ext uri="{BB962C8B-B14F-4D97-AF65-F5344CB8AC3E}">
        <p14:creationId xmlns:p14="http://schemas.microsoft.com/office/powerpoint/2010/main" val="4209610535"/>
      </p:ext>
    </p:extLst>
  </p:cSld>
  <p:clrMapOvr>
    <a:masterClrMapping/>
  </p:clrMapOvr>
  <mc:AlternateContent xmlns:mc="http://schemas.openxmlformats.org/markup-compatibility/2006" xmlns:p14="http://schemas.microsoft.com/office/powerpoint/2010/main">
    <mc:Choice Requires="p14">
      <p:transition spd="slow" p14:dur="2000">
        <p:randomBar dir="vert"/>
      </p:transition>
    </mc:Choice>
    <mc:Fallback xmlns="">
      <p:transition spd="slow">
        <p:randomBar dir="vert"/>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8.3 Enterprise 2.0 Tools </a:t>
            </a:r>
            <a:endParaRPr lang="en-US" dirty="0"/>
          </a:p>
        </p:txBody>
      </p:sp>
      <p:sp>
        <p:nvSpPr>
          <p:cNvPr id="3" name="Content Placeholder 2"/>
          <p:cNvSpPr>
            <a:spLocks noGrp="1"/>
          </p:cNvSpPr>
          <p:nvPr>
            <p:ph idx="1"/>
          </p:nvPr>
        </p:nvSpPr>
        <p:spPr/>
        <p:txBody>
          <a:bodyPr>
            <a:normAutofit fontScale="70000" lnSpcReduction="20000"/>
          </a:bodyPr>
          <a:lstStyle/>
          <a:p>
            <a:pPr>
              <a:lnSpc>
                <a:spcPct val="120000"/>
              </a:lnSpc>
              <a:spcBef>
                <a:spcPts val="0"/>
              </a:spcBef>
              <a:buClrTx/>
            </a:pPr>
            <a:r>
              <a:rPr lang="en-US" sz="2600"/>
              <a:t>Enterprise 2.0 </a:t>
            </a:r>
            <a:r>
              <a:rPr lang="en-US" sz="2600" b="0" smtClean="0"/>
              <a:t>adalah</a:t>
            </a:r>
            <a:r>
              <a:rPr lang="en-US" sz="2600" smtClean="0"/>
              <a:t> </a:t>
            </a:r>
            <a:r>
              <a:rPr lang="en-US" sz="2600"/>
              <a:t>teknologi Web 2.0 </a:t>
            </a:r>
            <a:r>
              <a:rPr lang="en-US" sz="2600" smtClean="0"/>
              <a:t>yang digunakan </a:t>
            </a:r>
            <a:r>
              <a:rPr lang="en-US" sz="2600"/>
              <a:t>untuk beberapa tujuan </a:t>
            </a:r>
            <a:r>
              <a:rPr lang="en-US" sz="2600" smtClean="0"/>
              <a:t>bisnis atau organisasi: </a:t>
            </a:r>
            <a:endParaRPr lang="en-US" sz="2600"/>
          </a:p>
          <a:p>
            <a:pPr marL="349250" indent="-349250">
              <a:lnSpc>
                <a:spcPct val="120000"/>
              </a:lnSpc>
              <a:spcBef>
                <a:spcPts val="0"/>
              </a:spcBef>
              <a:buClrTx/>
              <a:buFont typeface="+mj-lt"/>
              <a:buAutoNum type="arabicPeriod"/>
            </a:pPr>
            <a:r>
              <a:rPr lang="en-US" sz="2600" b="0"/>
              <a:t>Mempromosikan kerjasama dan pertukaran pengetahuan antara karyawan, konsultan dan mitra perusahaan. </a:t>
            </a:r>
          </a:p>
          <a:p>
            <a:pPr marL="349250" indent="-349250">
              <a:lnSpc>
                <a:spcPct val="120000"/>
              </a:lnSpc>
              <a:spcBef>
                <a:spcPts val="0"/>
              </a:spcBef>
              <a:buClrTx/>
              <a:buFont typeface="+mj-lt"/>
              <a:buAutoNum type="arabicPeriod"/>
            </a:pPr>
            <a:r>
              <a:rPr lang="en-US" sz="2600" b="0" smtClean="0"/>
              <a:t>Menggunakan </a:t>
            </a:r>
            <a:r>
              <a:rPr lang="en-US" sz="2600" b="0"/>
              <a:t>aplikasi Web 2.0 baik suplemen atau mengganti platform intranet yang banyak digunakan oleh organisasi bisnis saat ini. </a:t>
            </a:r>
            <a:r>
              <a:rPr lang="en-US" sz="2600" b="0" i="1"/>
              <a:t>Enterprise 2.0 </a:t>
            </a:r>
            <a:r>
              <a:rPr lang="en-US" sz="2600" b="0"/>
              <a:t>kemungkinan akan menyebabkan perubahan dalam budaya organisasi dengan cara yang sama bahwa Web 2.0 adalah menciptakan perubahan mendasar di pasar dan budaya pada umumnya. </a:t>
            </a:r>
          </a:p>
          <a:p>
            <a:pPr>
              <a:lnSpc>
                <a:spcPct val="120000"/>
              </a:lnSpc>
              <a:spcBef>
                <a:spcPts val="0"/>
              </a:spcBef>
              <a:buClrTx/>
            </a:pPr>
            <a:endParaRPr lang="en-US" sz="2600" smtClean="0"/>
          </a:p>
          <a:p>
            <a:pPr>
              <a:lnSpc>
                <a:spcPct val="120000"/>
              </a:lnSpc>
              <a:spcBef>
                <a:spcPts val="0"/>
              </a:spcBef>
              <a:buClrTx/>
            </a:pPr>
            <a:r>
              <a:rPr lang="en-US" sz="2600" smtClean="0"/>
              <a:t>Penggunaan teknologi </a:t>
            </a:r>
            <a:r>
              <a:rPr lang="en-US" sz="2600"/>
              <a:t>Web </a:t>
            </a:r>
            <a:r>
              <a:rPr lang="en-US" sz="2600" smtClean="0"/>
              <a:t>2.0 untuk tujuan bisnis </a:t>
            </a:r>
            <a:r>
              <a:rPr lang="en-US" sz="2600"/>
              <a:t>: </a:t>
            </a:r>
          </a:p>
          <a:p>
            <a:pPr marL="349250" indent="-349250">
              <a:lnSpc>
                <a:spcPct val="120000"/>
              </a:lnSpc>
              <a:spcBef>
                <a:spcPts val="0"/>
              </a:spcBef>
              <a:buClrTx/>
              <a:buFont typeface="+mj-lt"/>
              <a:buAutoNum type="arabicPeriod"/>
            </a:pPr>
            <a:r>
              <a:rPr lang="en-US" sz="2600" b="0" smtClean="0"/>
              <a:t>Rekruting </a:t>
            </a:r>
            <a:r>
              <a:rPr lang="en-US" sz="2600" b="0"/>
              <a:t>dan </a:t>
            </a:r>
            <a:r>
              <a:rPr lang="en-US" sz="2600" b="0" smtClean="0"/>
              <a:t>jejaring </a:t>
            </a:r>
            <a:r>
              <a:rPr lang="en-US" sz="2600" b="0"/>
              <a:t>profesional </a:t>
            </a:r>
          </a:p>
          <a:p>
            <a:pPr marL="349250" indent="-349250">
              <a:lnSpc>
                <a:spcPct val="120000"/>
              </a:lnSpc>
              <a:spcBef>
                <a:spcPts val="0"/>
              </a:spcBef>
              <a:buClrTx/>
              <a:buFont typeface="+mj-lt"/>
              <a:buAutoNum type="arabicPeriod"/>
            </a:pPr>
            <a:r>
              <a:rPr lang="en-US" sz="2600" b="0"/>
              <a:t>Pemasaran, promosi, dan penjualan </a:t>
            </a:r>
          </a:p>
          <a:p>
            <a:pPr marL="349250" indent="-349250">
              <a:lnSpc>
                <a:spcPct val="120000"/>
              </a:lnSpc>
              <a:spcBef>
                <a:spcPts val="0"/>
              </a:spcBef>
              <a:buClrTx/>
              <a:buFont typeface="+mj-lt"/>
              <a:buAutoNum type="arabicPeriod"/>
            </a:pPr>
            <a:r>
              <a:rPr lang="en-US" sz="2600" b="0"/>
              <a:t>Kolaborasi internal dan komunikasi </a:t>
            </a:r>
          </a:p>
          <a:p>
            <a:pPr marL="349250" indent="-349250">
              <a:lnSpc>
                <a:spcPct val="120000"/>
              </a:lnSpc>
              <a:spcBef>
                <a:spcPts val="0"/>
              </a:spcBef>
              <a:buClrTx/>
              <a:buFont typeface="+mj-lt"/>
              <a:buAutoNum type="arabicPeriod"/>
            </a:pPr>
            <a:r>
              <a:rPr lang="en-US" sz="2600" b="0"/>
              <a:t>Manajemen rantai pasokan 2.0</a:t>
            </a:r>
            <a:endParaRPr lang="en-US" sz="2000" b="0" dirty="0">
              <a:solidFill>
                <a:schemeClr val="tx1"/>
              </a:solidFill>
            </a:endParaRPr>
          </a:p>
          <a:p>
            <a:pPr lvl="1"/>
            <a:endParaRPr lang="en-US" sz="2000" dirty="0">
              <a:solidFill>
                <a:schemeClr val="tx1"/>
              </a:solidFill>
            </a:endParaRPr>
          </a:p>
        </p:txBody>
      </p:sp>
      <p:sp>
        <p:nvSpPr>
          <p:cNvPr id="4" name="Footer Placeholder 3"/>
          <p:cNvSpPr>
            <a:spLocks noGrp="1"/>
          </p:cNvSpPr>
          <p:nvPr>
            <p:ph type="ftr" sz="quarter" idx="11"/>
          </p:nvPr>
        </p:nvSpPr>
        <p:spPr/>
        <p:txBody>
          <a:bodyPr/>
          <a:lstStyle/>
          <a:p>
            <a:r>
              <a:rPr lang="en-US" dirty="0" smtClean="0"/>
              <a:t>Copyright 2013 John Wiley &amp; Sons, Inc.</a:t>
            </a:r>
            <a:endParaRPr lang="en-US" dirty="0"/>
          </a:p>
        </p:txBody>
      </p:sp>
      <p:sp>
        <p:nvSpPr>
          <p:cNvPr id="5" name="Slide Number Placeholder 4"/>
          <p:cNvSpPr>
            <a:spLocks noGrp="1"/>
          </p:cNvSpPr>
          <p:nvPr>
            <p:ph type="sldNum" sz="quarter" idx="12"/>
          </p:nvPr>
        </p:nvSpPr>
        <p:spPr/>
        <p:txBody>
          <a:bodyPr/>
          <a:lstStyle/>
          <a:p>
            <a:r>
              <a:rPr lang="en-US" dirty="0" smtClean="0"/>
              <a:t>8-</a:t>
            </a:r>
            <a:fld id="{4C0BDC54-7FBA-410E-843C-F866E66B0366}" type="slidenum">
              <a:rPr lang="en-US" smtClean="0"/>
              <a:pPr/>
              <a:t>21</a:t>
            </a:fld>
            <a:endParaRPr lang="en-US" dirty="0"/>
          </a:p>
        </p:txBody>
      </p:sp>
    </p:spTree>
    <p:extLst>
      <p:ext uri="{BB962C8B-B14F-4D97-AF65-F5344CB8AC3E}">
        <p14:creationId xmlns:p14="http://schemas.microsoft.com/office/powerpoint/2010/main" val="401204119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n-NO" b="1" i="1" smtClean="0"/>
              <a:t>Kasus</a:t>
            </a:r>
            <a:r>
              <a:rPr lang="nn-NO" b="1" smtClean="0"/>
              <a:t>: Perekrut menggunakan Situs Jejaring Profesional</a:t>
            </a:r>
            <a:endParaRPr lang="en-US" b="1"/>
          </a:p>
        </p:txBody>
      </p:sp>
      <p:sp>
        <p:nvSpPr>
          <p:cNvPr id="3" name="Content Placeholder 2"/>
          <p:cNvSpPr>
            <a:spLocks noGrp="1"/>
          </p:cNvSpPr>
          <p:nvPr>
            <p:ph idx="1"/>
          </p:nvPr>
        </p:nvSpPr>
        <p:spPr/>
        <p:txBody>
          <a:bodyPr>
            <a:normAutofit fontScale="85000" lnSpcReduction="20000"/>
          </a:bodyPr>
          <a:lstStyle/>
          <a:p>
            <a:pPr algn="just">
              <a:lnSpc>
                <a:spcPct val="110000"/>
              </a:lnSpc>
              <a:spcBef>
                <a:spcPts val="0"/>
              </a:spcBef>
            </a:pPr>
            <a:r>
              <a:rPr lang="en-US" sz="1900" b="0"/>
              <a:t>Susan Heathfield, ahli Sumber Daya Manusia (SDM) di about.com, menyatakan bahwa adalah tidak lagi cukup dengan hanya menulis lowongan pekerjaan di monster.com, careerbuilder.com, dan craigslist.com. Lowongan pekerjaan di situs-situs besar sering menghasilkan ratusan aplikasi dari calon tak berkualitas tanpa pengecualian. Ini luar biasa banyak bagi perekrut dan sangat tidak efisien. Sebaliknya, banyak telah berpaling ke situs networking profesional seperti LinkedIn. Dalam sebuah posting blog, Heathfield mengidentifikasi sejumlah cara tertentu bahwa bisnis dapat digunakan di LinkedIn untuk meningkatkan efektivitas perekrutan mereka:</a:t>
            </a:r>
          </a:p>
          <a:p>
            <a:pPr marL="285750" lvl="0" indent="-285750" algn="just">
              <a:lnSpc>
                <a:spcPct val="110000"/>
              </a:lnSpc>
              <a:spcBef>
                <a:spcPts val="0"/>
              </a:spcBef>
              <a:buFont typeface="Arial" panose="020B0604020202020204" pitchFamily="34" charset="0"/>
              <a:buChar char="•"/>
            </a:pPr>
            <a:r>
              <a:rPr lang="id-ID" sz="1900" b="0"/>
              <a:t>Mengidentifikasi calon potensial antara jaringan profesional yang ada.</a:t>
            </a:r>
            <a:endParaRPr lang="en-US" sz="1900" b="0"/>
          </a:p>
          <a:p>
            <a:pPr marL="285750" lvl="0" indent="-285750" algn="just">
              <a:lnSpc>
                <a:spcPct val="110000"/>
              </a:lnSpc>
              <a:spcBef>
                <a:spcPts val="0"/>
              </a:spcBef>
              <a:buFont typeface="Arial" panose="020B0604020202020204" pitchFamily="34" charset="0"/>
              <a:buChar char="•"/>
            </a:pPr>
            <a:r>
              <a:rPr lang="id-ID" sz="1900" b="0"/>
              <a:t>Tanyakan jaringan Anda untuk mengidentifikasi atau merekomendasikan calon </a:t>
            </a:r>
            <a:r>
              <a:rPr lang="en-US" sz="1900" b="0"/>
              <a:t>untuk posisi tertentu</a:t>
            </a:r>
            <a:r>
              <a:rPr lang="id-ID" sz="1900" b="0"/>
              <a:t>.</a:t>
            </a:r>
            <a:endParaRPr lang="en-US" sz="1900" b="0"/>
          </a:p>
          <a:p>
            <a:pPr marL="285750" lvl="0" indent="-285750" algn="just">
              <a:lnSpc>
                <a:spcPct val="110000"/>
              </a:lnSpc>
              <a:spcBef>
                <a:spcPts val="0"/>
              </a:spcBef>
              <a:buFont typeface="Arial" panose="020B0604020202020204" pitchFamily="34" charset="0"/>
              <a:buChar char="•"/>
            </a:pPr>
            <a:r>
              <a:rPr lang="id-ID" sz="1900" b="0"/>
              <a:t>Mengevaluasi karyawan potensial berdasarkan referensi dan arahan dari jaringan yang ada.</a:t>
            </a:r>
            <a:endParaRPr lang="en-US" sz="1900" b="0"/>
          </a:p>
          <a:p>
            <a:pPr marL="285750" lvl="0" indent="-285750" algn="just">
              <a:lnSpc>
                <a:spcPct val="110000"/>
              </a:lnSpc>
              <a:spcBef>
                <a:spcPts val="0"/>
              </a:spcBef>
              <a:buFont typeface="Arial" panose="020B0604020202020204" pitchFamily="34" charset="0"/>
              <a:buChar char="•"/>
            </a:pPr>
            <a:r>
              <a:rPr lang="id-ID" sz="1900" b="0"/>
              <a:t>Secara aktif mencari kandidat kalangan pengguna LinkedIn menggunakan kata kunci atau kualifikasi dari profil mereka.</a:t>
            </a:r>
            <a:endParaRPr lang="en-US" sz="1900" b="0"/>
          </a:p>
          <a:p>
            <a:pPr marL="285750" lvl="0" indent="-285750" algn="just">
              <a:lnSpc>
                <a:spcPct val="110000"/>
              </a:lnSpc>
              <a:spcBef>
                <a:spcPts val="0"/>
              </a:spcBef>
              <a:buFont typeface="Arial" panose="020B0604020202020204" pitchFamily="34" charset="0"/>
              <a:buChar char="•"/>
            </a:pPr>
            <a:r>
              <a:rPr lang="id-ID" sz="1900" b="0"/>
              <a:t>Tanyakan karyawan saat ini untuk mencari di antara Networks LinkedIn mereka untuk calon potensial.</a:t>
            </a:r>
            <a:endParaRPr lang="en-US" sz="1900" b="0"/>
          </a:p>
          <a:p>
            <a:pPr marL="285750" lvl="0" indent="-285750" algn="just">
              <a:lnSpc>
                <a:spcPct val="110000"/>
              </a:lnSpc>
              <a:spcBef>
                <a:spcPts val="0"/>
              </a:spcBef>
              <a:buFont typeface="Arial" panose="020B0604020202020204" pitchFamily="34" charset="0"/>
              <a:buChar char="•"/>
            </a:pPr>
            <a:r>
              <a:rPr lang="id-ID" sz="1900" b="0"/>
              <a:t>Untuk biaya, Anda dapat memposting lowongan pekerjaan di LinkedIn.</a:t>
            </a:r>
            <a:endParaRPr lang="en-US" sz="1900" b="0"/>
          </a:p>
          <a:p>
            <a:pPr marL="285750" lvl="0" indent="-285750" algn="just">
              <a:lnSpc>
                <a:spcPct val="110000"/>
              </a:lnSpc>
              <a:spcBef>
                <a:spcPts val="0"/>
              </a:spcBef>
              <a:buFont typeface="Arial" panose="020B0604020202020204" pitchFamily="34" charset="0"/>
              <a:buChar char="•"/>
            </a:pPr>
            <a:r>
              <a:rPr lang="en-US" sz="1900" b="0"/>
              <a:t>M</a:t>
            </a:r>
            <a:r>
              <a:rPr lang="id-ID" sz="1900" b="0"/>
              <a:t>inta perkenalan untuk calon potensial melalui jaringan yang ada profesional.</a:t>
            </a:r>
            <a:endParaRPr lang="en-US" sz="1900" b="0"/>
          </a:p>
          <a:p>
            <a:pPr marL="285750" lvl="0" indent="-285750" algn="just">
              <a:lnSpc>
                <a:spcPct val="110000"/>
              </a:lnSpc>
              <a:spcBef>
                <a:spcPts val="0"/>
              </a:spcBef>
              <a:buFont typeface="Arial" panose="020B0604020202020204" pitchFamily="34" charset="0"/>
              <a:buChar char="•"/>
            </a:pPr>
            <a:r>
              <a:rPr lang="id-ID" sz="1900" b="0"/>
              <a:t>Gunakan Inmail (internal LinkedIn sistem e-mail) untuk menghubungi individu berpotensi memenuhi syarat.</a:t>
            </a:r>
            <a:endParaRPr lang="en-US" sz="1900" b="0"/>
          </a:p>
          <a:p>
            <a:pPr algn="just">
              <a:lnSpc>
                <a:spcPct val="110000"/>
              </a:lnSpc>
              <a:spcBef>
                <a:spcPts val="0"/>
              </a:spcBef>
            </a:pPr>
            <a:r>
              <a:rPr lang="en-US" sz="1900" b="0"/>
              <a:t>Hal ini jelas bahwa perekrut datang untuk merangkul LinkedIn sebagai cara yang efektif dan hemat biaya untuk menghasilkan kandidat yang memenuhi syarat. Sejalan dengan pertumbuhan global LinkedIn, ini akan memberikan manfaat penting bagi perusahaan yang membutuhkan untuk mengisi posisi internasional.</a:t>
            </a:r>
          </a:p>
          <a:p>
            <a:pPr>
              <a:lnSpc>
                <a:spcPct val="120000"/>
              </a:lnSpc>
              <a:spcBef>
                <a:spcPts val="600"/>
              </a:spcBef>
            </a:pPr>
            <a:r>
              <a:rPr lang="en-US" sz="1400" b="0"/>
              <a:t>Sumber: </a:t>
            </a:r>
            <a:r>
              <a:rPr lang="en-US" sz="1400" b="0" i="1"/>
              <a:t>Disusun dari </a:t>
            </a:r>
            <a:r>
              <a:rPr lang="en-US" sz="1400" b="0" i="1" smtClean="0"/>
              <a:t>humanresources.about.com/od/recruiting/a/recruit_linked.htm </a:t>
            </a:r>
            <a:r>
              <a:rPr lang="en-US" sz="1400" b="0"/>
              <a:t>dan</a:t>
            </a:r>
            <a:r>
              <a:rPr lang="en-US" sz="1400" b="0" i="1"/>
              <a:t> Linkedin.com.</a:t>
            </a:r>
          </a:p>
          <a:p>
            <a:endParaRPr lang="en-US"/>
          </a:p>
        </p:txBody>
      </p:sp>
      <p:sp>
        <p:nvSpPr>
          <p:cNvPr id="4" name="Footer Placeholder 3"/>
          <p:cNvSpPr>
            <a:spLocks noGrp="1"/>
          </p:cNvSpPr>
          <p:nvPr>
            <p:ph type="ftr" sz="quarter" idx="11"/>
          </p:nvPr>
        </p:nvSpPr>
        <p:spPr/>
        <p:txBody>
          <a:bodyPr/>
          <a:lstStyle/>
          <a:p>
            <a:r>
              <a:rPr lang="en-US" smtClean="0"/>
              <a:t>Copyright 2012 John Wiley &amp; Sons, Inc.</a:t>
            </a:r>
            <a:endParaRPr lang="en-US" dirty="0"/>
          </a:p>
        </p:txBody>
      </p:sp>
      <p:sp>
        <p:nvSpPr>
          <p:cNvPr id="5" name="Slide Number Placeholder 4"/>
          <p:cNvSpPr>
            <a:spLocks noGrp="1"/>
          </p:cNvSpPr>
          <p:nvPr>
            <p:ph type="sldNum" sz="quarter" idx="12"/>
          </p:nvPr>
        </p:nvSpPr>
        <p:spPr/>
        <p:txBody>
          <a:bodyPr/>
          <a:lstStyle/>
          <a:p>
            <a:r>
              <a:rPr lang="en-US" smtClean="0"/>
              <a:t>8-</a:t>
            </a:r>
            <a:fld id="{4C0BDC54-7FBA-410E-843C-F866E66B0366}" type="slidenum">
              <a:rPr lang="en-US" smtClean="0"/>
              <a:pPr/>
              <a:t>22</a:t>
            </a:fld>
            <a:endParaRPr lang="en-US" dirty="0"/>
          </a:p>
        </p:txBody>
      </p:sp>
    </p:spTree>
    <p:extLst>
      <p:ext uri="{BB962C8B-B14F-4D97-AF65-F5344CB8AC3E}">
        <p14:creationId xmlns:p14="http://schemas.microsoft.com/office/powerpoint/2010/main" val="203128919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US" b="1" spc="5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8.4 </a:t>
            </a:r>
            <a:r>
              <a:rPr lang="en-US" b="1" spc="5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Metrik Social Media</a:t>
            </a:r>
            <a:endParaRPr lang="en-US" b="1" spc="5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7" name="Text Placeholder 6"/>
          <p:cNvSpPr>
            <a:spLocks noGrp="1"/>
          </p:cNvSpPr>
          <p:nvPr>
            <p:ph type="body" idx="1"/>
          </p:nvPr>
        </p:nvSpPr>
        <p:spPr/>
        <p:txBody>
          <a:bodyPr/>
          <a:lstStyle/>
          <a:p>
            <a:endParaRPr lang="en-US"/>
          </a:p>
        </p:txBody>
      </p:sp>
      <p:sp>
        <p:nvSpPr>
          <p:cNvPr id="4" name="Footer Placeholder 3"/>
          <p:cNvSpPr>
            <a:spLocks noGrp="1"/>
          </p:cNvSpPr>
          <p:nvPr>
            <p:ph type="ftr" sz="quarter" idx="11"/>
          </p:nvPr>
        </p:nvSpPr>
        <p:spPr/>
        <p:txBody>
          <a:bodyPr/>
          <a:lstStyle/>
          <a:p>
            <a:r>
              <a:rPr lang="en-US" smtClean="0"/>
              <a:t>Copyright 2012 John Wiley &amp; Sons, Inc.</a:t>
            </a:r>
            <a:endParaRPr lang="en-US" dirty="0"/>
          </a:p>
        </p:txBody>
      </p:sp>
      <p:sp>
        <p:nvSpPr>
          <p:cNvPr id="5" name="Slide Number Placeholder 4"/>
          <p:cNvSpPr>
            <a:spLocks noGrp="1"/>
          </p:cNvSpPr>
          <p:nvPr>
            <p:ph type="sldNum" sz="quarter" idx="12"/>
          </p:nvPr>
        </p:nvSpPr>
        <p:spPr/>
        <p:txBody>
          <a:bodyPr/>
          <a:lstStyle/>
          <a:p>
            <a:r>
              <a:rPr lang="en-US" smtClean="0"/>
              <a:t>8-</a:t>
            </a:r>
            <a:fld id="{4C0BDC54-7FBA-410E-843C-F866E66B0366}" type="slidenum">
              <a:rPr lang="en-US" smtClean="0"/>
              <a:pPr/>
              <a:t>23</a:t>
            </a:fld>
            <a:endParaRPr lang="en-US" dirty="0"/>
          </a:p>
        </p:txBody>
      </p:sp>
    </p:spTree>
    <p:extLst>
      <p:ext uri="{BB962C8B-B14F-4D97-AF65-F5344CB8AC3E}">
        <p14:creationId xmlns:p14="http://schemas.microsoft.com/office/powerpoint/2010/main" val="3126711913"/>
      </p:ext>
    </p:extLst>
  </p:cSld>
  <p:clrMapOvr>
    <a:masterClrMapping/>
  </p:clrMapOvr>
  <mc:AlternateContent xmlns:mc="http://schemas.openxmlformats.org/markup-compatibility/2006" xmlns:p14="http://schemas.microsoft.com/office/powerpoint/2010/main">
    <mc:Choice Requires="p14">
      <p:transition spd="slow" p14:dur="2000">
        <p:randomBar dir="vert"/>
      </p:transition>
    </mc:Choice>
    <mc:Fallback xmlns="">
      <p:transition spd="slow">
        <p:randomBar dir="vert"/>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8.4 Social Media Metrics </a:t>
            </a:r>
            <a:endParaRPr lang="en-US" dirty="0"/>
          </a:p>
        </p:txBody>
      </p:sp>
      <p:sp>
        <p:nvSpPr>
          <p:cNvPr id="3" name="Content Placeholder 2"/>
          <p:cNvSpPr>
            <a:spLocks noGrp="1"/>
          </p:cNvSpPr>
          <p:nvPr>
            <p:ph idx="1"/>
          </p:nvPr>
        </p:nvSpPr>
        <p:spPr>
          <a:xfrm>
            <a:off x="838200" y="1447800"/>
            <a:ext cx="10515600" cy="4351338"/>
          </a:xfrm>
        </p:spPr>
        <p:txBody>
          <a:bodyPr>
            <a:normAutofit/>
          </a:bodyPr>
          <a:lstStyle/>
          <a:p>
            <a:r>
              <a:rPr lang="en-US" sz="2000">
                <a:solidFill>
                  <a:schemeClr val="tx1"/>
                </a:solidFill>
              </a:rPr>
              <a:t>Manajemen tergantung pada pengukuran data-driven, atau metrik </a:t>
            </a:r>
          </a:p>
          <a:p>
            <a:r>
              <a:rPr lang="en-US" sz="2000">
                <a:solidFill>
                  <a:schemeClr val="tx1"/>
                </a:solidFill>
              </a:rPr>
              <a:t>Tabel 8.5. Beberapa Contoh Social Media Metrics</a:t>
            </a:r>
            <a:endParaRPr lang="en-US" dirty="0">
              <a:solidFill>
                <a:schemeClr val="tx1"/>
              </a:solidFill>
            </a:endParaRPr>
          </a:p>
        </p:txBody>
      </p:sp>
      <p:sp>
        <p:nvSpPr>
          <p:cNvPr id="4" name="Footer Placeholder 3"/>
          <p:cNvSpPr>
            <a:spLocks noGrp="1"/>
          </p:cNvSpPr>
          <p:nvPr>
            <p:ph type="ftr" sz="quarter" idx="11"/>
          </p:nvPr>
        </p:nvSpPr>
        <p:spPr/>
        <p:txBody>
          <a:bodyPr/>
          <a:lstStyle/>
          <a:p>
            <a:r>
              <a:rPr lang="en-US" dirty="0" smtClean="0"/>
              <a:t>Copyright 2013 John Wiley &amp; Sons, Inc.</a:t>
            </a:r>
            <a:endParaRPr lang="en-US" dirty="0"/>
          </a:p>
        </p:txBody>
      </p:sp>
      <p:sp>
        <p:nvSpPr>
          <p:cNvPr id="5" name="Slide Number Placeholder 4"/>
          <p:cNvSpPr>
            <a:spLocks noGrp="1"/>
          </p:cNvSpPr>
          <p:nvPr>
            <p:ph type="sldNum" sz="quarter" idx="12"/>
          </p:nvPr>
        </p:nvSpPr>
        <p:spPr/>
        <p:txBody>
          <a:bodyPr/>
          <a:lstStyle/>
          <a:p>
            <a:r>
              <a:rPr lang="en-US" dirty="0" smtClean="0"/>
              <a:t>8-</a:t>
            </a:r>
            <a:fld id="{4C0BDC54-7FBA-410E-843C-F866E66B0366}" type="slidenum">
              <a:rPr lang="en-US" smtClean="0"/>
              <a:pPr/>
              <a:t>24</a:t>
            </a:fld>
            <a:endParaRPr lang="en-US" dirty="0"/>
          </a:p>
        </p:txBody>
      </p:sp>
      <p:graphicFrame>
        <p:nvGraphicFramePr>
          <p:cNvPr id="6" name="Table 5"/>
          <p:cNvGraphicFramePr>
            <a:graphicFrameLocks noGrp="1"/>
          </p:cNvGraphicFramePr>
          <p:nvPr>
            <p:extLst>
              <p:ext uri="{D42A27DB-BD31-4B8C-83A1-F6EECF244321}">
                <p14:modId xmlns:p14="http://schemas.microsoft.com/office/powerpoint/2010/main" val="945458267"/>
              </p:ext>
            </p:extLst>
          </p:nvPr>
        </p:nvGraphicFramePr>
        <p:xfrm>
          <a:off x="811306" y="2395522"/>
          <a:ext cx="8305800" cy="3779520"/>
        </p:xfrm>
        <a:graphic>
          <a:graphicData uri="http://schemas.openxmlformats.org/drawingml/2006/table">
            <a:tbl>
              <a:tblPr firstRow="1" bandRow="1">
                <a:tableStyleId>{5C22544A-7EE6-4342-B048-85BDC9FD1C3A}</a:tableStyleId>
              </a:tblPr>
              <a:tblGrid>
                <a:gridCol w="3581400"/>
                <a:gridCol w="4724400"/>
              </a:tblGrid>
              <a:tr h="367481">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2000" b="1" dirty="0" smtClean="0">
                          <a:solidFill>
                            <a:schemeClr val="tx1"/>
                          </a:solidFill>
                        </a:rPr>
                        <a:t>             Activity Metrics</a:t>
                      </a:r>
                    </a:p>
                  </a:txBody>
                  <a:tcPr>
                    <a:noFill/>
                  </a:tcPr>
                </a:tc>
                <a:tc>
                  <a:txBody>
                    <a:bodyPr/>
                    <a:lstStyle/>
                    <a:p>
                      <a:pPr algn="ctr"/>
                      <a:r>
                        <a:rPr lang="en-US" sz="1800" b="1" kern="1200" dirty="0" smtClean="0">
                          <a:solidFill>
                            <a:schemeClr val="tx1"/>
                          </a:solidFill>
                          <a:latin typeface="+mn-lt"/>
                          <a:ea typeface="+mn-ea"/>
                          <a:cs typeface="+mn-cs"/>
                        </a:rPr>
                        <a:t>ROI Measurements</a:t>
                      </a:r>
                      <a:endParaRPr lang="en-US" dirty="0">
                        <a:solidFill>
                          <a:schemeClr val="tx1"/>
                        </a:solidFill>
                      </a:endParaRPr>
                    </a:p>
                  </a:txBody>
                  <a:tcPr>
                    <a:noFill/>
                  </a:tcPr>
                </a:tc>
              </a:tr>
              <a:tr h="3137719">
                <a:tc>
                  <a:txBody>
                    <a:bodyPr/>
                    <a:lstStyle/>
                    <a:p>
                      <a:pPr lvl="1" algn="l"/>
                      <a:r>
                        <a:rPr lang="en-US" sz="2000" dirty="0" smtClean="0">
                          <a:solidFill>
                            <a:schemeClr val="tx1"/>
                          </a:solidFill>
                        </a:rPr>
                        <a:t>Pageviews</a:t>
                      </a:r>
                    </a:p>
                    <a:p>
                      <a:pPr lvl="1" algn="l"/>
                      <a:r>
                        <a:rPr lang="en-US" sz="2000" dirty="0" smtClean="0">
                          <a:solidFill>
                            <a:schemeClr val="tx1"/>
                          </a:solidFill>
                        </a:rPr>
                        <a:t>Unique number of visitors</a:t>
                      </a:r>
                    </a:p>
                    <a:p>
                      <a:pPr lvl="1" algn="l"/>
                      <a:r>
                        <a:rPr lang="en-US" sz="2000" dirty="0" smtClean="0">
                          <a:solidFill>
                            <a:schemeClr val="tx1"/>
                          </a:solidFill>
                        </a:rPr>
                        <a:t>Posts</a:t>
                      </a:r>
                    </a:p>
                    <a:p>
                      <a:pPr lvl="1" algn="l"/>
                      <a:r>
                        <a:rPr lang="en-US" sz="2000" dirty="0" smtClean="0">
                          <a:solidFill>
                            <a:schemeClr val="tx1"/>
                          </a:solidFill>
                        </a:rPr>
                        <a:t>Comments and trackbacks</a:t>
                      </a:r>
                    </a:p>
                    <a:p>
                      <a:pPr lvl="1" algn="l"/>
                      <a:r>
                        <a:rPr lang="en-US" sz="2000" dirty="0" smtClean="0">
                          <a:solidFill>
                            <a:schemeClr val="tx1"/>
                          </a:solidFill>
                        </a:rPr>
                        <a:t>Time spent on site</a:t>
                      </a:r>
                    </a:p>
                    <a:p>
                      <a:pPr algn="l"/>
                      <a:endParaRPr lang="en-US" dirty="0">
                        <a:solidFill>
                          <a:schemeClr val="tx1"/>
                        </a:solidFill>
                      </a:endParaRPr>
                    </a:p>
                  </a:txBody>
                  <a:tcPr>
                    <a:noFill/>
                  </a:tcPr>
                </a:tc>
                <a:tc>
                  <a:txBody>
                    <a:bodyPr/>
                    <a:lstStyle/>
                    <a:p>
                      <a:pPr lvl="0"/>
                      <a:r>
                        <a:rPr lang="en-US" sz="1800" i="1" kern="1200" dirty="0" smtClean="0">
                          <a:solidFill>
                            <a:schemeClr val="tx1"/>
                          </a:solidFill>
                          <a:latin typeface="+mn-lt"/>
                          <a:ea typeface="+mn-ea"/>
                          <a:cs typeface="+mn-cs"/>
                        </a:rPr>
                        <a:t>Sales and marketing</a:t>
                      </a:r>
                    </a:p>
                    <a:p>
                      <a:pPr lvl="1"/>
                      <a:r>
                        <a:rPr lang="en-US" sz="1800" kern="1200" dirty="0" smtClean="0">
                          <a:solidFill>
                            <a:schemeClr val="tx1"/>
                          </a:solidFill>
                          <a:latin typeface="+mn-lt"/>
                          <a:ea typeface="+mn-ea"/>
                          <a:cs typeface="+mn-cs"/>
                        </a:rPr>
                        <a:t>Cost per number of prospects</a:t>
                      </a:r>
                    </a:p>
                    <a:p>
                      <a:pPr lvl="1"/>
                      <a:r>
                        <a:rPr lang="en-US" sz="1800" kern="1200" dirty="0" smtClean="0">
                          <a:solidFill>
                            <a:schemeClr val="tx1"/>
                          </a:solidFill>
                          <a:latin typeface="+mn-lt"/>
                          <a:ea typeface="+mn-ea"/>
                          <a:cs typeface="+mn-cs"/>
                        </a:rPr>
                        <a:t>Number of leads per period</a:t>
                      </a:r>
                    </a:p>
                    <a:p>
                      <a:pPr lvl="1"/>
                      <a:r>
                        <a:rPr lang="en-US" sz="1800" kern="1200" dirty="0" smtClean="0">
                          <a:solidFill>
                            <a:schemeClr val="tx1"/>
                          </a:solidFill>
                          <a:latin typeface="+mn-lt"/>
                          <a:ea typeface="+mn-ea"/>
                          <a:cs typeface="+mn-cs"/>
                        </a:rPr>
                        <a:t>Cost of lead</a:t>
                      </a:r>
                    </a:p>
                    <a:p>
                      <a:pPr lvl="1"/>
                      <a:r>
                        <a:rPr lang="en-US" sz="1800" kern="1200" dirty="0" smtClean="0">
                          <a:solidFill>
                            <a:schemeClr val="tx1"/>
                          </a:solidFill>
                          <a:latin typeface="+mn-lt"/>
                          <a:ea typeface="+mn-ea"/>
                          <a:cs typeface="+mn-cs"/>
                        </a:rPr>
                        <a:t>Conversion of leads to customers</a:t>
                      </a:r>
                    </a:p>
                    <a:p>
                      <a:pPr lvl="1"/>
                      <a:r>
                        <a:rPr lang="en-US" sz="1800" kern="1200" dirty="0" smtClean="0">
                          <a:solidFill>
                            <a:schemeClr val="tx1"/>
                          </a:solidFill>
                          <a:latin typeface="+mn-lt"/>
                          <a:ea typeface="+mn-ea"/>
                          <a:cs typeface="+mn-cs"/>
                        </a:rPr>
                        <a:t>Customer lifetime value (CLV)</a:t>
                      </a:r>
                    </a:p>
                    <a:p>
                      <a:pPr lvl="0"/>
                      <a:r>
                        <a:rPr lang="en-US" sz="1800" i="1" kern="1200" dirty="0" smtClean="0">
                          <a:solidFill>
                            <a:schemeClr val="tx1"/>
                          </a:solidFill>
                          <a:latin typeface="+mn-lt"/>
                          <a:ea typeface="+mn-ea"/>
                          <a:cs typeface="+mn-cs"/>
                        </a:rPr>
                        <a:t>Product Development</a:t>
                      </a:r>
                    </a:p>
                    <a:p>
                      <a:pPr lvl="1"/>
                      <a:r>
                        <a:rPr lang="en-US" sz="1800" kern="1200" dirty="0" smtClean="0">
                          <a:solidFill>
                            <a:schemeClr val="tx1"/>
                          </a:solidFill>
                          <a:latin typeface="+mn-lt"/>
                          <a:ea typeface="+mn-ea"/>
                          <a:cs typeface="+mn-cs"/>
                        </a:rPr>
                        <a:t>Number of new product ideas</a:t>
                      </a:r>
                    </a:p>
                    <a:p>
                      <a:pPr lvl="1"/>
                      <a:r>
                        <a:rPr lang="en-US" sz="1800" kern="1200" dirty="0" smtClean="0">
                          <a:solidFill>
                            <a:schemeClr val="tx1"/>
                          </a:solidFill>
                          <a:latin typeface="+mn-lt"/>
                          <a:ea typeface="+mn-ea"/>
                          <a:cs typeface="+mn-cs"/>
                        </a:rPr>
                        <a:t>Idea to development initiation cycle time</a:t>
                      </a:r>
                    </a:p>
                    <a:p>
                      <a:pPr lvl="0"/>
                      <a:r>
                        <a:rPr lang="en-US" sz="1800" i="1" kern="1200" dirty="0" smtClean="0">
                          <a:solidFill>
                            <a:schemeClr val="tx1"/>
                          </a:solidFill>
                          <a:latin typeface="+mn-lt"/>
                          <a:ea typeface="+mn-ea"/>
                          <a:cs typeface="+mn-cs"/>
                        </a:rPr>
                        <a:t>HR</a:t>
                      </a:r>
                    </a:p>
                    <a:p>
                      <a:pPr lvl="1"/>
                      <a:r>
                        <a:rPr lang="en-US" sz="1800" kern="1200" dirty="0" smtClean="0">
                          <a:solidFill>
                            <a:schemeClr val="tx1"/>
                          </a:solidFill>
                          <a:latin typeface="+mn-lt"/>
                          <a:ea typeface="+mn-ea"/>
                          <a:cs typeface="+mn-cs"/>
                        </a:rPr>
                        <a:t>Hiring and training costs</a:t>
                      </a:r>
                    </a:p>
                    <a:p>
                      <a:pPr lvl="1"/>
                      <a:r>
                        <a:rPr lang="en-US" sz="1800" kern="1200" dirty="0" smtClean="0">
                          <a:solidFill>
                            <a:schemeClr val="tx1"/>
                          </a:solidFill>
                          <a:latin typeface="+mn-lt"/>
                          <a:ea typeface="+mn-ea"/>
                          <a:cs typeface="+mn-cs"/>
                        </a:rPr>
                        <a:t>Employee attrition </a:t>
                      </a:r>
                    </a:p>
                  </a:txBody>
                  <a:tcPr>
                    <a:noFill/>
                  </a:tcPr>
                </a:tc>
              </a:tr>
            </a:tbl>
          </a:graphicData>
        </a:graphic>
      </p:graphicFrame>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US" smtClean="0"/>
              <a:t>Copyright 2012 John Wiley &amp; Sons, Inc.</a:t>
            </a:r>
            <a:endParaRPr lang="en-US" dirty="0"/>
          </a:p>
        </p:txBody>
      </p:sp>
      <p:sp>
        <p:nvSpPr>
          <p:cNvPr id="5" name="Slide Number Placeholder 4"/>
          <p:cNvSpPr>
            <a:spLocks noGrp="1"/>
          </p:cNvSpPr>
          <p:nvPr>
            <p:ph type="sldNum" sz="quarter" idx="12"/>
          </p:nvPr>
        </p:nvSpPr>
        <p:spPr/>
        <p:txBody>
          <a:bodyPr/>
          <a:lstStyle/>
          <a:p>
            <a:r>
              <a:rPr lang="en-US" smtClean="0"/>
              <a:t>8-</a:t>
            </a:r>
            <a:fld id="{4C0BDC54-7FBA-410E-843C-F866E66B0366}" type="slidenum">
              <a:rPr lang="en-US" smtClean="0"/>
              <a:pPr/>
              <a:t>25</a:t>
            </a:fld>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8"/>
            <a:ext cx="12252960" cy="152705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9864841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US" smtClean="0"/>
              <a:t>Copyright 2012 John Wiley &amp; Sons, Inc.</a:t>
            </a:r>
            <a:endParaRPr lang="en-US" dirty="0"/>
          </a:p>
        </p:txBody>
      </p:sp>
      <p:sp>
        <p:nvSpPr>
          <p:cNvPr id="5" name="Slide Number Placeholder 4"/>
          <p:cNvSpPr>
            <a:spLocks noGrp="1"/>
          </p:cNvSpPr>
          <p:nvPr>
            <p:ph type="sldNum" sz="quarter" idx="12"/>
          </p:nvPr>
        </p:nvSpPr>
        <p:spPr/>
        <p:txBody>
          <a:bodyPr/>
          <a:lstStyle/>
          <a:p>
            <a:r>
              <a:rPr lang="en-US" smtClean="0"/>
              <a:t>8-</a:t>
            </a:r>
            <a:fld id="{4C0BDC54-7FBA-410E-843C-F866E66B0366}" type="slidenum">
              <a:rPr lang="en-US" smtClean="0"/>
              <a:pPr/>
              <a:t>26</a:t>
            </a:fld>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858000"/>
            <a:ext cx="12252960" cy="152705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13990930"/>
      </p:ext>
    </p:extLst>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US" smtClean="0"/>
              <a:t>Copyright 2012 John Wiley &amp; Sons, Inc.</a:t>
            </a:r>
            <a:endParaRPr lang="en-US" dirty="0"/>
          </a:p>
        </p:txBody>
      </p:sp>
      <p:sp>
        <p:nvSpPr>
          <p:cNvPr id="5" name="Slide Number Placeholder 4"/>
          <p:cNvSpPr>
            <a:spLocks noGrp="1"/>
          </p:cNvSpPr>
          <p:nvPr>
            <p:ph type="sldNum" sz="quarter" idx="12"/>
          </p:nvPr>
        </p:nvSpPr>
        <p:spPr/>
        <p:txBody>
          <a:bodyPr/>
          <a:lstStyle/>
          <a:p>
            <a:r>
              <a:rPr lang="en-US" smtClean="0"/>
              <a:t>8-</a:t>
            </a:r>
            <a:fld id="{4C0BDC54-7FBA-410E-843C-F866E66B0366}" type="slidenum">
              <a:rPr lang="en-US" smtClean="0"/>
              <a:pPr/>
              <a:t>27</a:t>
            </a:fld>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3670354"/>
            <a:ext cx="12252960" cy="152705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63878453"/>
      </p:ext>
    </p:extLst>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Tactical and Strategic Metrics</a:t>
            </a:r>
            <a:endParaRPr lang="en-US" dirty="0"/>
          </a:p>
        </p:txBody>
      </p:sp>
      <p:sp>
        <p:nvSpPr>
          <p:cNvPr id="3" name="Content Placeholder 2"/>
          <p:cNvSpPr>
            <a:spLocks noGrp="1"/>
          </p:cNvSpPr>
          <p:nvPr>
            <p:ph idx="1"/>
          </p:nvPr>
        </p:nvSpPr>
        <p:spPr>
          <a:xfrm>
            <a:off x="914400" y="1819221"/>
            <a:ext cx="10515600" cy="4351338"/>
          </a:xfrm>
        </p:spPr>
        <p:txBody>
          <a:bodyPr>
            <a:noAutofit/>
          </a:bodyPr>
          <a:lstStyle/>
          <a:p>
            <a:r>
              <a:rPr lang="en-US" sz="2000" i="1"/>
              <a:t>Metrik berbasis alat </a:t>
            </a:r>
          </a:p>
          <a:p>
            <a:r>
              <a:rPr lang="en-US" sz="2000" b="0"/>
              <a:t>Metrik berbasis alat </a:t>
            </a:r>
            <a:r>
              <a:rPr lang="en-US" sz="2000" b="0" smtClean="0"/>
              <a:t>dirancang </a:t>
            </a:r>
            <a:r>
              <a:rPr lang="en-US" sz="2000" b="0"/>
              <a:t>untuk mengidentifikasi informasi tentang aplikasi tertentu. Misalnya, sebuah perusahaan mungkin ingin menentukan apakah harus beriklan di blog populer, atau mensponsori penciptaan dan distribusi aplikasi widget yang berguna. </a:t>
            </a:r>
          </a:p>
          <a:p>
            <a:pPr marL="342900" indent="-342900">
              <a:buFont typeface="Arial" panose="020B0604020202020204" pitchFamily="34" charset="0"/>
              <a:buChar char="•"/>
            </a:pPr>
            <a:r>
              <a:rPr lang="en-US" sz="2000" b="0" i="1"/>
              <a:t>Dapat melacak jumlah pengguna ke situs </a:t>
            </a:r>
          </a:p>
          <a:p>
            <a:pPr marL="342900" indent="-342900">
              <a:buFont typeface="Arial" panose="020B0604020202020204" pitchFamily="34" charset="0"/>
              <a:buChar char="•"/>
            </a:pPr>
            <a:r>
              <a:rPr lang="en-US" sz="2000" b="0" i="1"/>
              <a:t>Hitung jumlah tweet </a:t>
            </a:r>
          </a:p>
          <a:p>
            <a:r>
              <a:rPr lang="en-US" sz="2000" i="1"/>
              <a:t>Metrik taktis </a:t>
            </a:r>
          </a:p>
          <a:p>
            <a:r>
              <a:rPr lang="en-US" sz="2000" b="0"/>
              <a:t>Cara lain </a:t>
            </a:r>
            <a:r>
              <a:rPr lang="en-US" sz="2000" b="0" smtClean="0"/>
              <a:t>organisasi </a:t>
            </a:r>
            <a:r>
              <a:rPr lang="en-US" sz="2000" b="0"/>
              <a:t>untuk memilih metrik yang tepat berdasarkan tujuan taktis. Misalnya, sebuah perusahaan dapat mengungkapkan tujuan taktis sebagai berikut: </a:t>
            </a:r>
          </a:p>
          <a:p>
            <a:pPr marL="342900" indent="-342900">
              <a:buFont typeface="Arial" panose="020B0604020202020204" pitchFamily="34" charset="0"/>
              <a:buChar char="•"/>
            </a:pPr>
            <a:r>
              <a:rPr lang="en-US" sz="2000" b="0" i="1"/>
              <a:t>Meningkatkan lalu lintas ke situs Web kami sebesar 10% </a:t>
            </a:r>
          </a:p>
          <a:p>
            <a:pPr marL="342900" indent="-342900">
              <a:buFont typeface="Arial" panose="020B0604020202020204" pitchFamily="34" charset="0"/>
              <a:buChar char="•"/>
            </a:pPr>
            <a:r>
              <a:rPr lang="en-US" sz="2000" b="0" i="1"/>
              <a:t>Meningkatkan permintaan informasi produk melalui situs web kami sebesar 15% </a:t>
            </a:r>
          </a:p>
          <a:p>
            <a:pPr marL="342900" indent="-342900">
              <a:buFont typeface="Arial" panose="020B0604020202020204" pitchFamily="34" charset="0"/>
              <a:buChar char="•"/>
            </a:pPr>
            <a:r>
              <a:rPr lang="en-US" sz="2000" b="0" i="1"/>
              <a:t>Meningkatkan jumlah orang yang membuat akun pengguna di situs Web kami sebesar 12%</a:t>
            </a:r>
            <a:endParaRPr lang="en-US" sz="2000" b="0" i="1" dirty="0">
              <a:solidFill>
                <a:srgbClr val="6B633D"/>
              </a:solidFill>
            </a:endParaRPr>
          </a:p>
        </p:txBody>
      </p:sp>
      <p:sp>
        <p:nvSpPr>
          <p:cNvPr id="4" name="Footer Placeholder 3"/>
          <p:cNvSpPr>
            <a:spLocks noGrp="1"/>
          </p:cNvSpPr>
          <p:nvPr>
            <p:ph type="ftr" sz="quarter" idx="11"/>
          </p:nvPr>
        </p:nvSpPr>
        <p:spPr/>
        <p:txBody>
          <a:bodyPr/>
          <a:lstStyle/>
          <a:p>
            <a:r>
              <a:rPr lang="en-US" dirty="0" smtClean="0"/>
              <a:t>Copyright 2013 John Wiley &amp; Sons, Inc.</a:t>
            </a:r>
            <a:endParaRPr lang="en-US" dirty="0"/>
          </a:p>
        </p:txBody>
      </p:sp>
      <p:sp>
        <p:nvSpPr>
          <p:cNvPr id="5" name="Slide Number Placeholder 4"/>
          <p:cNvSpPr>
            <a:spLocks noGrp="1"/>
          </p:cNvSpPr>
          <p:nvPr>
            <p:ph type="sldNum" sz="quarter" idx="12"/>
          </p:nvPr>
        </p:nvSpPr>
        <p:spPr/>
        <p:txBody>
          <a:bodyPr/>
          <a:lstStyle/>
          <a:p>
            <a:r>
              <a:rPr lang="en-US" dirty="0" smtClean="0"/>
              <a:t>8-</a:t>
            </a:r>
            <a:fld id="{4C0BDC54-7FBA-410E-843C-F866E66B0366}" type="slidenum">
              <a:rPr lang="en-US" smtClean="0"/>
              <a:pPr/>
              <a:t>28</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Tactical and Strategic Metrics</a:t>
            </a:r>
            <a:endParaRPr lang="en-US" dirty="0"/>
          </a:p>
        </p:txBody>
      </p:sp>
      <p:sp>
        <p:nvSpPr>
          <p:cNvPr id="3" name="Content Placeholder 2"/>
          <p:cNvSpPr>
            <a:spLocks noGrp="1"/>
          </p:cNvSpPr>
          <p:nvPr>
            <p:ph idx="1"/>
          </p:nvPr>
        </p:nvSpPr>
        <p:spPr>
          <a:xfrm>
            <a:off x="838200" y="1686208"/>
            <a:ext cx="10515600" cy="4351338"/>
          </a:xfrm>
        </p:spPr>
        <p:txBody>
          <a:bodyPr>
            <a:noAutofit/>
          </a:bodyPr>
          <a:lstStyle/>
          <a:p>
            <a:pPr>
              <a:lnSpc>
                <a:spcPct val="100000"/>
              </a:lnSpc>
              <a:spcBef>
                <a:spcPts val="0"/>
              </a:spcBef>
              <a:spcAft>
                <a:spcPts val="600"/>
              </a:spcAft>
            </a:pPr>
            <a:r>
              <a:rPr lang="en-US" sz="2000" b="0"/>
              <a:t>Tujuan strategis untuk melacak </a:t>
            </a:r>
            <a:r>
              <a:rPr lang="en-US" sz="2000" b="0" smtClean="0"/>
              <a:t>dalam rangka </a:t>
            </a:r>
            <a:r>
              <a:rPr lang="en-US" sz="2000" b="0"/>
              <a:t>mengevaluasi kemajuan </a:t>
            </a:r>
            <a:r>
              <a:rPr lang="en-US" sz="2000" b="0" smtClean="0"/>
              <a:t>terhadapnya: </a:t>
            </a:r>
            <a:endParaRPr lang="en-US" sz="2000" b="0"/>
          </a:p>
          <a:p>
            <a:pPr marL="2057400" indent="-2057400">
              <a:lnSpc>
                <a:spcPct val="100000"/>
              </a:lnSpc>
              <a:spcBef>
                <a:spcPts val="0"/>
              </a:spcBef>
              <a:spcAft>
                <a:spcPts val="600"/>
              </a:spcAft>
              <a:tabLst>
                <a:tab pos="1882775" algn="l"/>
                <a:tab pos="2057400" algn="l"/>
              </a:tabLst>
            </a:pPr>
            <a:r>
              <a:rPr lang="en-US" sz="2000" b="0" smtClean="0"/>
              <a:t>Mendengarkan	: 	Perhatikan </a:t>
            </a:r>
            <a:r>
              <a:rPr lang="en-US" sz="2000" b="0"/>
              <a:t>apa yang dikatakan pelanggan online </a:t>
            </a:r>
          </a:p>
          <a:p>
            <a:pPr marL="2057400" indent="-2057400">
              <a:lnSpc>
                <a:spcPct val="100000"/>
              </a:lnSpc>
              <a:spcBef>
                <a:spcPts val="0"/>
              </a:spcBef>
              <a:spcAft>
                <a:spcPts val="600"/>
              </a:spcAft>
              <a:tabLst>
                <a:tab pos="1882775" algn="l"/>
                <a:tab pos="2057400" algn="l"/>
              </a:tabLst>
            </a:pPr>
            <a:r>
              <a:rPr lang="en-US" sz="2000" b="0" smtClean="0"/>
              <a:t>Berbicara	: 	Berkomunikasi </a:t>
            </a:r>
            <a:r>
              <a:rPr lang="en-US" sz="2000" b="0"/>
              <a:t>dengan pelanggan Anda dengan terlibat dalam percakapan </a:t>
            </a:r>
          </a:p>
          <a:p>
            <a:pPr marL="2057400" indent="-2057400">
              <a:lnSpc>
                <a:spcPct val="100000"/>
              </a:lnSpc>
              <a:spcBef>
                <a:spcPts val="0"/>
              </a:spcBef>
              <a:spcAft>
                <a:spcPts val="600"/>
              </a:spcAft>
              <a:tabLst>
                <a:tab pos="1882775" algn="l"/>
                <a:tab pos="2057400" algn="l"/>
              </a:tabLst>
            </a:pPr>
            <a:r>
              <a:rPr lang="en-US" sz="2000" b="0" smtClean="0"/>
              <a:t>Energizing	: 	Mendorong </a:t>
            </a:r>
            <a:r>
              <a:rPr lang="en-US" sz="2000" b="0"/>
              <a:t>pelanggan dan penggemar untuk menyebarkan berita melalui peringkat, ulasan dan buzz positif lainnya </a:t>
            </a:r>
          </a:p>
          <a:p>
            <a:pPr marL="2057400" indent="-2057400">
              <a:lnSpc>
                <a:spcPct val="100000"/>
              </a:lnSpc>
              <a:spcBef>
                <a:spcPts val="0"/>
              </a:spcBef>
              <a:spcAft>
                <a:spcPts val="600"/>
              </a:spcAft>
              <a:tabLst>
                <a:tab pos="1882775" algn="l"/>
                <a:tab pos="2057400" algn="l"/>
              </a:tabLst>
            </a:pPr>
            <a:r>
              <a:rPr lang="en-US" sz="2000" b="0" smtClean="0"/>
              <a:t>Dukungan	: </a:t>
            </a:r>
            <a:r>
              <a:rPr lang="en-US" sz="2000" b="0"/>
              <a:t>	Memberikan informasi dan sumber daya online, seperti forum pengguna, basis pengetahuan dan alat-alat lain </a:t>
            </a:r>
          </a:p>
          <a:p>
            <a:pPr marL="2057400" indent="-2057400">
              <a:lnSpc>
                <a:spcPct val="100000"/>
              </a:lnSpc>
              <a:spcBef>
                <a:spcPts val="0"/>
              </a:spcBef>
              <a:spcAft>
                <a:spcPts val="600"/>
              </a:spcAft>
              <a:tabLst>
                <a:tab pos="1882775" algn="l"/>
                <a:tab pos="2057400" algn="l"/>
              </a:tabLst>
            </a:pPr>
            <a:r>
              <a:rPr lang="en-US" sz="2000" b="0" smtClean="0"/>
              <a:t>Merangkul	: </a:t>
            </a:r>
            <a:r>
              <a:rPr lang="en-US" sz="2000" b="0"/>
              <a:t>	Mengundang pelanggan untuk menghasilkan ide-ide untuk produk dan layanan baru </a:t>
            </a:r>
          </a:p>
          <a:p>
            <a:pPr>
              <a:lnSpc>
                <a:spcPct val="100000"/>
              </a:lnSpc>
              <a:spcBef>
                <a:spcPts val="0"/>
              </a:spcBef>
              <a:spcAft>
                <a:spcPts val="600"/>
              </a:spcAft>
            </a:pPr>
            <a:r>
              <a:rPr lang="en-US" sz="2000" b="0"/>
              <a:t>ROI Metrik. Akhirnya, banyak ahli di bidang metrik media sosial menekankan pentingnya apa yang mereka sebut ROI media sosial (return on investment). Pendekatan ini mencoba untuk menguangkan pengembalian biaya pelaksanaan strategi media sosial.</a:t>
            </a:r>
            <a:endParaRPr lang="en-US" sz="2000" b="0" dirty="0"/>
          </a:p>
        </p:txBody>
      </p:sp>
      <p:sp>
        <p:nvSpPr>
          <p:cNvPr id="4" name="Footer Placeholder 3"/>
          <p:cNvSpPr>
            <a:spLocks noGrp="1"/>
          </p:cNvSpPr>
          <p:nvPr>
            <p:ph type="ftr" sz="quarter" idx="11"/>
          </p:nvPr>
        </p:nvSpPr>
        <p:spPr/>
        <p:txBody>
          <a:bodyPr/>
          <a:lstStyle/>
          <a:p>
            <a:r>
              <a:rPr lang="en-US" dirty="0" smtClean="0"/>
              <a:t>Copyright 2012 John Wiley &amp; Sons, Inc.</a:t>
            </a:r>
            <a:endParaRPr lang="en-US" dirty="0"/>
          </a:p>
        </p:txBody>
      </p:sp>
      <p:sp>
        <p:nvSpPr>
          <p:cNvPr id="5" name="Slide Number Placeholder 4"/>
          <p:cNvSpPr>
            <a:spLocks noGrp="1"/>
          </p:cNvSpPr>
          <p:nvPr>
            <p:ph type="sldNum" sz="quarter" idx="12"/>
          </p:nvPr>
        </p:nvSpPr>
        <p:spPr/>
        <p:txBody>
          <a:bodyPr/>
          <a:lstStyle/>
          <a:p>
            <a:r>
              <a:rPr lang="en-US" dirty="0" smtClean="0"/>
              <a:t>8-</a:t>
            </a:r>
            <a:fld id="{4C0BDC54-7FBA-410E-843C-F866E66B0366}" type="slidenum">
              <a:rPr lang="en-US" smtClean="0"/>
              <a:pPr/>
              <a:t>29</a:t>
            </a:fld>
            <a:endParaRPr lang="en-US" dirty="0"/>
          </a:p>
        </p:txBody>
      </p:sp>
    </p:spTree>
    <p:extLst>
      <p:ext uri="{BB962C8B-B14F-4D97-AF65-F5344CB8AC3E}">
        <p14:creationId xmlns:p14="http://schemas.microsoft.com/office/powerpoint/2010/main" val="2822366425"/>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US" smtClean="0"/>
              <a:t>Copyright 2012 John Wiley &amp; Sons, Inc.</a:t>
            </a:r>
            <a:endParaRPr lang="en-US" dirty="0"/>
          </a:p>
        </p:txBody>
      </p:sp>
      <p:sp>
        <p:nvSpPr>
          <p:cNvPr id="5" name="Slide Number Placeholder 4"/>
          <p:cNvSpPr>
            <a:spLocks noGrp="1"/>
          </p:cNvSpPr>
          <p:nvPr>
            <p:ph type="sldNum" sz="quarter" idx="12"/>
          </p:nvPr>
        </p:nvSpPr>
        <p:spPr/>
        <p:txBody>
          <a:bodyPr/>
          <a:lstStyle/>
          <a:p>
            <a:r>
              <a:rPr lang="en-US" smtClean="0"/>
              <a:t>8-</a:t>
            </a:r>
            <a:fld id="{4C0BDC54-7FBA-410E-843C-F866E66B0366}" type="slidenum">
              <a:rPr lang="en-US" smtClean="0"/>
              <a:pPr/>
              <a:t>30</a:t>
            </a:fld>
            <a:endParaRPr lang="en-US" dirty="0"/>
          </a:p>
        </p:txBody>
      </p:sp>
      <p:pic>
        <p:nvPicPr>
          <p:cNvPr id="2050" name="Picture 2" descr="http://www.prnewsonline.com/Assets/Image/18502_PRN_Measurement_web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344400" cy="122349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86514171"/>
      </p:ext>
    </p:extLst>
  </p:cSld>
  <p:clrMapOvr>
    <a:masterClrMapping/>
  </p:clrMapOvr>
  <mc:AlternateContent xmlns:mc="http://schemas.openxmlformats.org/markup-compatibility/2006" xmlns:p14="http://schemas.microsoft.com/office/powerpoint/2010/main">
    <mc:Choice Requires="p14">
      <p:transition spd="slow" p14:dur="2000">
        <p:randomBar dir="vert"/>
      </p:transition>
    </mc:Choice>
    <mc:Fallback xmlns="">
      <p:transition spd="slow">
        <p:randomBar dir="vert"/>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US" smtClean="0"/>
              <a:t>Copyright 2012 John Wiley &amp; Sons, Inc.</a:t>
            </a:r>
            <a:endParaRPr lang="en-US" dirty="0"/>
          </a:p>
        </p:txBody>
      </p:sp>
      <p:sp>
        <p:nvSpPr>
          <p:cNvPr id="5" name="Slide Number Placeholder 4"/>
          <p:cNvSpPr>
            <a:spLocks noGrp="1"/>
          </p:cNvSpPr>
          <p:nvPr>
            <p:ph type="sldNum" sz="quarter" idx="12"/>
          </p:nvPr>
        </p:nvSpPr>
        <p:spPr/>
        <p:txBody>
          <a:bodyPr/>
          <a:lstStyle/>
          <a:p>
            <a:r>
              <a:rPr lang="en-US" smtClean="0"/>
              <a:t>8-</a:t>
            </a:r>
            <a:fld id="{4C0BDC54-7FBA-410E-843C-F866E66B0366}" type="slidenum">
              <a:rPr lang="en-US" smtClean="0"/>
              <a:pPr/>
              <a:t>31</a:t>
            </a:fld>
            <a:endParaRPr lang="en-US" dirty="0"/>
          </a:p>
        </p:txBody>
      </p:sp>
      <p:pic>
        <p:nvPicPr>
          <p:cNvPr id="2050" name="Picture 2" descr="http://www.prnewsonline.com/Assets/Image/18502_PRN_Measurement_web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896100"/>
            <a:ext cx="12344400" cy="122349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79043237"/>
      </p:ext>
    </p:extLst>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marL="1143000" indent="-1143000"/>
            <a:r>
              <a:rPr lang="en-US" sz="5400" b="1" spc="5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8.5 </a:t>
            </a:r>
            <a:r>
              <a:rPr lang="en-US" sz="5400" b="1" spc="5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Web </a:t>
            </a:r>
            <a:r>
              <a:rPr lang="en-US" sz="5400" b="1" spc="5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dan Media Sosial Mendatang</a:t>
            </a:r>
          </a:p>
        </p:txBody>
      </p:sp>
      <p:sp>
        <p:nvSpPr>
          <p:cNvPr id="7" name="Text Placeholder 6"/>
          <p:cNvSpPr>
            <a:spLocks noGrp="1"/>
          </p:cNvSpPr>
          <p:nvPr>
            <p:ph type="body" idx="1"/>
          </p:nvPr>
        </p:nvSpPr>
        <p:spPr/>
        <p:txBody>
          <a:bodyPr/>
          <a:lstStyle/>
          <a:p>
            <a:endParaRPr lang="en-US"/>
          </a:p>
        </p:txBody>
      </p:sp>
      <p:sp>
        <p:nvSpPr>
          <p:cNvPr id="4" name="Footer Placeholder 3"/>
          <p:cNvSpPr>
            <a:spLocks noGrp="1"/>
          </p:cNvSpPr>
          <p:nvPr>
            <p:ph type="ftr" sz="quarter" idx="11"/>
          </p:nvPr>
        </p:nvSpPr>
        <p:spPr/>
        <p:txBody>
          <a:bodyPr/>
          <a:lstStyle/>
          <a:p>
            <a:r>
              <a:rPr lang="en-US" smtClean="0"/>
              <a:t>Copyright 2012 John Wiley &amp; Sons, Inc.</a:t>
            </a:r>
            <a:endParaRPr lang="en-US" dirty="0"/>
          </a:p>
        </p:txBody>
      </p:sp>
      <p:sp>
        <p:nvSpPr>
          <p:cNvPr id="5" name="Slide Number Placeholder 4"/>
          <p:cNvSpPr>
            <a:spLocks noGrp="1"/>
          </p:cNvSpPr>
          <p:nvPr>
            <p:ph type="sldNum" sz="quarter" idx="12"/>
          </p:nvPr>
        </p:nvSpPr>
        <p:spPr/>
        <p:txBody>
          <a:bodyPr/>
          <a:lstStyle/>
          <a:p>
            <a:r>
              <a:rPr lang="en-US" smtClean="0"/>
              <a:t>8-</a:t>
            </a:r>
            <a:fld id="{4C0BDC54-7FBA-410E-843C-F866E66B0366}" type="slidenum">
              <a:rPr lang="en-US" smtClean="0"/>
              <a:pPr/>
              <a:t>32</a:t>
            </a:fld>
            <a:endParaRPr lang="en-US" dirty="0"/>
          </a:p>
        </p:txBody>
      </p:sp>
    </p:spTree>
    <p:extLst>
      <p:ext uri="{BB962C8B-B14F-4D97-AF65-F5344CB8AC3E}">
        <p14:creationId xmlns:p14="http://schemas.microsoft.com/office/powerpoint/2010/main" val="1859456100"/>
      </p:ext>
    </p:extLst>
  </p:cSld>
  <p:clrMapOvr>
    <a:masterClrMapping/>
  </p:clrMapOvr>
  <mc:AlternateContent xmlns:mc="http://schemas.openxmlformats.org/markup-compatibility/2006" xmlns:p14="http://schemas.microsoft.com/office/powerpoint/2010/main">
    <mc:Choice Requires="p14">
      <p:transition spd="slow" p14:dur="2000">
        <p:randomBar dir="vert"/>
      </p:transition>
    </mc:Choice>
    <mc:Fallback xmlns="">
      <p:transition spd="slow">
        <p:randomBar dir="vert"/>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8.5 </a:t>
            </a:r>
            <a:r>
              <a:rPr lang="en-US" smtClean="0"/>
              <a:t>Web dan Media Sosial Mendatang</a:t>
            </a:r>
            <a:endParaRPr lang="en-US" dirty="0"/>
          </a:p>
        </p:txBody>
      </p:sp>
      <p:sp>
        <p:nvSpPr>
          <p:cNvPr id="3" name="Content Placeholder 2"/>
          <p:cNvSpPr>
            <a:spLocks noGrp="1"/>
          </p:cNvSpPr>
          <p:nvPr>
            <p:ph idx="1"/>
          </p:nvPr>
        </p:nvSpPr>
        <p:spPr/>
        <p:txBody>
          <a:bodyPr>
            <a:noAutofit/>
          </a:bodyPr>
          <a:lstStyle/>
          <a:p>
            <a:pPr>
              <a:buNone/>
            </a:pPr>
            <a:r>
              <a:rPr lang="en-US" sz="2800" b="0" i="1" smtClean="0"/>
              <a:t>Karakteristik </a:t>
            </a:r>
            <a:r>
              <a:rPr lang="en-US" sz="2800" i="1" dirty="0"/>
              <a:t>Web 3.0</a:t>
            </a:r>
            <a:r>
              <a:rPr lang="en-US" sz="2800" b="0" i="1" dirty="0"/>
              <a:t>:</a:t>
            </a:r>
          </a:p>
          <a:p>
            <a:pPr>
              <a:buNone/>
            </a:pPr>
            <a:endParaRPr lang="en-US" sz="2800" b="0" dirty="0"/>
          </a:p>
          <a:p>
            <a:pPr algn="ctr">
              <a:buNone/>
            </a:pPr>
            <a:r>
              <a:rPr lang="en-US" sz="2800" b="0" dirty="0"/>
              <a:t>Web 3.0 = (4C + P + VS)</a:t>
            </a:r>
          </a:p>
          <a:p>
            <a:pPr>
              <a:buNone/>
            </a:pPr>
            <a:r>
              <a:rPr lang="en-US" sz="2800" b="0" smtClean="0"/>
              <a:t>where</a:t>
            </a:r>
            <a:endParaRPr lang="en-US" sz="2800" b="0" dirty="0"/>
          </a:p>
          <a:p>
            <a:pPr>
              <a:tabLst>
                <a:tab pos="1317625" algn="l"/>
                <a:tab pos="1600200" algn="l"/>
              </a:tabLst>
            </a:pPr>
            <a:r>
              <a:rPr lang="en-US" sz="2800" b="0" smtClean="0"/>
              <a:t>3C 	=	Content</a:t>
            </a:r>
            <a:r>
              <a:rPr lang="en-US" sz="2800" b="0" dirty="0"/>
              <a:t>, Commerce, Community </a:t>
            </a:r>
            <a:br>
              <a:rPr lang="en-US" sz="2800" b="0" dirty="0"/>
            </a:br>
            <a:r>
              <a:rPr lang="en-US" sz="2800" b="0" dirty="0"/>
              <a:t>4th </a:t>
            </a:r>
            <a:r>
              <a:rPr lang="en-US" sz="2800" b="0"/>
              <a:t>C </a:t>
            </a:r>
            <a:r>
              <a:rPr lang="en-US" sz="2800" b="0" smtClean="0"/>
              <a:t>	=	Context </a:t>
            </a:r>
            <a:r>
              <a:rPr lang="en-US" sz="2800" b="0" dirty="0"/>
              <a:t/>
            </a:r>
            <a:br>
              <a:rPr lang="en-US" sz="2800" b="0" dirty="0"/>
            </a:br>
            <a:r>
              <a:rPr lang="en-US" sz="2800" b="0"/>
              <a:t>P </a:t>
            </a:r>
            <a:r>
              <a:rPr lang="en-US" sz="2800" b="0" smtClean="0"/>
              <a:t>	=	Personalization </a:t>
            </a:r>
            <a:r>
              <a:rPr lang="en-US" sz="2800" b="0" dirty="0"/>
              <a:t/>
            </a:r>
            <a:br>
              <a:rPr lang="en-US" sz="2800" b="0" dirty="0"/>
            </a:br>
            <a:r>
              <a:rPr lang="en-US" sz="2800" b="0"/>
              <a:t>VS </a:t>
            </a:r>
            <a:r>
              <a:rPr lang="en-US" sz="2800" b="0" smtClean="0"/>
              <a:t>	=	Vertical </a:t>
            </a:r>
            <a:r>
              <a:rPr lang="en-US" sz="2800" b="0" dirty="0"/>
              <a:t>Search</a:t>
            </a:r>
          </a:p>
        </p:txBody>
      </p:sp>
      <p:sp>
        <p:nvSpPr>
          <p:cNvPr id="4" name="Footer Placeholder 3"/>
          <p:cNvSpPr>
            <a:spLocks noGrp="1"/>
          </p:cNvSpPr>
          <p:nvPr>
            <p:ph type="ftr" sz="quarter" idx="11"/>
          </p:nvPr>
        </p:nvSpPr>
        <p:spPr/>
        <p:txBody>
          <a:bodyPr/>
          <a:lstStyle/>
          <a:p>
            <a:r>
              <a:rPr lang="en-US" dirty="0" smtClean="0"/>
              <a:t>Copyright 2013 John Wiley &amp; Sons, Inc.</a:t>
            </a:r>
            <a:endParaRPr lang="en-US" dirty="0"/>
          </a:p>
        </p:txBody>
      </p:sp>
      <p:sp>
        <p:nvSpPr>
          <p:cNvPr id="5" name="Slide Number Placeholder 4"/>
          <p:cNvSpPr>
            <a:spLocks noGrp="1"/>
          </p:cNvSpPr>
          <p:nvPr>
            <p:ph type="sldNum" sz="quarter" idx="12"/>
          </p:nvPr>
        </p:nvSpPr>
        <p:spPr/>
        <p:txBody>
          <a:bodyPr/>
          <a:lstStyle/>
          <a:p>
            <a:r>
              <a:rPr lang="en-US" dirty="0" smtClean="0"/>
              <a:t>8-</a:t>
            </a:r>
            <a:fld id="{4C0BDC54-7FBA-410E-843C-F866E66B0366}" type="slidenum">
              <a:rPr lang="en-US" smtClean="0"/>
              <a:pPr/>
              <a:t>33</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Web 3.0 Characteristics</a:t>
            </a:r>
            <a:endParaRPr lang="en-US" dirty="0"/>
          </a:p>
        </p:txBody>
      </p:sp>
      <p:sp>
        <p:nvSpPr>
          <p:cNvPr id="3" name="Content Placeholder 2"/>
          <p:cNvSpPr>
            <a:spLocks noGrp="1"/>
          </p:cNvSpPr>
          <p:nvPr>
            <p:ph idx="1"/>
          </p:nvPr>
        </p:nvSpPr>
        <p:spPr/>
        <p:txBody>
          <a:bodyPr>
            <a:normAutofit fontScale="85000" lnSpcReduction="20000"/>
          </a:bodyPr>
          <a:lstStyle/>
          <a:p>
            <a:pPr>
              <a:lnSpc>
                <a:spcPct val="110000"/>
              </a:lnSpc>
              <a:spcBef>
                <a:spcPts val="600"/>
              </a:spcBef>
              <a:spcAft>
                <a:spcPts val="600"/>
              </a:spcAft>
            </a:pPr>
            <a:r>
              <a:rPr lang="en-US" sz="2200"/>
              <a:t>Semantic Web </a:t>
            </a:r>
          </a:p>
          <a:p>
            <a:pPr>
              <a:lnSpc>
                <a:spcPct val="110000"/>
              </a:lnSpc>
              <a:spcBef>
                <a:spcPts val="600"/>
              </a:spcBef>
              <a:spcAft>
                <a:spcPts val="600"/>
              </a:spcAft>
            </a:pPr>
            <a:r>
              <a:rPr lang="en-US" sz="2200"/>
              <a:t>Bahasa Web 3.0: </a:t>
            </a:r>
            <a:r>
              <a:rPr lang="en-US" sz="2200" b="0"/>
              <a:t>misalnya, RDF (Resource Description Framework), OWL, dan SPARQL; API (Application Programming Interfaces) </a:t>
            </a:r>
          </a:p>
          <a:p>
            <a:pPr>
              <a:lnSpc>
                <a:spcPct val="110000"/>
              </a:lnSpc>
              <a:spcBef>
                <a:spcPts val="600"/>
              </a:spcBef>
              <a:spcAft>
                <a:spcPts val="600"/>
              </a:spcAft>
            </a:pPr>
            <a:r>
              <a:rPr lang="en-US" sz="2200"/>
              <a:t>Kecerdasan buatan (AI): </a:t>
            </a:r>
            <a:r>
              <a:rPr lang="en-US" sz="2200" b="0"/>
              <a:t>Beberapa orang percaya bahwa masa depan internet akan menjadi web yang cerdas. </a:t>
            </a:r>
          </a:p>
          <a:p>
            <a:pPr>
              <a:lnSpc>
                <a:spcPct val="110000"/>
              </a:lnSpc>
              <a:spcBef>
                <a:spcPts val="600"/>
              </a:spcBef>
              <a:spcAft>
                <a:spcPts val="600"/>
              </a:spcAft>
            </a:pPr>
            <a:r>
              <a:rPr lang="en-US" sz="2200"/>
              <a:t>Mobilitas: </a:t>
            </a:r>
            <a:r>
              <a:rPr lang="en-US" sz="2200" b="0"/>
              <a:t>Meningkatkan jumlah dan jenis akses ke Web. </a:t>
            </a:r>
          </a:p>
          <a:p>
            <a:pPr>
              <a:lnSpc>
                <a:spcPct val="110000"/>
              </a:lnSpc>
              <a:spcBef>
                <a:spcPts val="600"/>
              </a:spcBef>
              <a:spcAft>
                <a:spcPts val="600"/>
              </a:spcAft>
            </a:pPr>
            <a:r>
              <a:rPr lang="en-US" sz="2200" smtClean="0"/>
              <a:t>Hambatan</a:t>
            </a:r>
            <a:r>
              <a:rPr lang="en-US" sz="2200"/>
              <a:t>: </a:t>
            </a:r>
          </a:p>
          <a:p>
            <a:pPr marL="342900" indent="-342900">
              <a:lnSpc>
                <a:spcPct val="110000"/>
              </a:lnSpc>
              <a:spcBef>
                <a:spcPts val="600"/>
              </a:spcBef>
              <a:spcAft>
                <a:spcPts val="600"/>
              </a:spcAft>
              <a:buFont typeface="Arial" panose="020B0604020202020204" pitchFamily="34" charset="0"/>
              <a:buChar char="•"/>
            </a:pPr>
            <a:r>
              <a:rPr lang="en-US" sz="2200" b="0" smtClean="0"/>
              <a:t>Sumber data tertutup </a:t>
            </a:r>
          </a:p>
          <a:p>
            <a:pPr marL="342900" indent="-342900">
              <a:lnSpc>
                <a:spcPct val="110000"/>
              </a:lnSpc>
              <a:spcBef>
                <a:spcPts val="600"/>
              </a:spcBef>
              <a:spcAft>
                <a:spcPts val="600"/>
              </a:spcAft>
              <a:buFont typeface="Arial" panose="020B0604020202020204" pitchFamily="34" charset="0"/>
              <a:buChar char="•"/>
            </a:pPr>
            <a:r>
              <a:rPr lang="en-US" sz="2200" b="0" smtClean="0"/>
              <a:t>Struktur data yang tidak kompatibel dan format yang </a:t>
            </a:r>
          </a:p>
          <a:p>
            <a:pPr marL="342900" indent="-342900">
              <a:lnSpc>
                <a:spcPct val="110000"/>
              </a:lnSpc>
              <a:spcBef>
                <a:spcPts val="600"/>
              </a:spcBef>
              <a:spcAft>
                <a:spcPts val="600"/>
              </a:spcAft>
              <a:buFont typeface="Arial" panose="020B0604020202020204" pitchFamily="34" charset="0"/>
              <a:buChar char="•"/>
            </a:pPr>
            <a:r>
              <a:rPr lang="en-US" sz="2200" b="0" smtClean="0"/>
              <a:t>Web retak </a:t>
            </a:r>
          </a:p>
          <a:p>
            <a:pPr marL="342900" indent="-342900">
              <a:lnSpc>
                <a:spcPct val="110000"/>
              </a:lnSpc>
              <a:spcBef>
                <a:spcPts val="600"/>
              </a:spcBef>
              <a:spcAft>
                <a:spcPts val="600"/>
              </a:spcAft>
              <a:buFont typeface="Arial" panose="020B0604020202020204" pitchFamily="34" charset="0"/>
              <a:buChar char="•"/>
            </a:pPr>
            <a:r>
              <a:rPr lang="en-US" sz="2200" b="0" smtClean="0"/>
              <a:t>Kurangnya netralitas bersih</a:t>
            </a:r>
            <a:endParaRPr lang="en-US" sz="2000" b="0" dirty="0">
              <a:solidFill>
                <a:schemeClr val="tx1"/>
              </a:solidFill>
            </a:endParaRPr>
          </a:p>
        </p:txBody>
      </p:sp>
      <p:sp>
        <p:nvSpPr>
          <p:cNvPr id="4" name="Footer Placeholder 3"/>
          <p:cNvSpPr>
            <a:spLocks noGrp="1"/>
          </p:cNvSpPr>
          <p:nvPr>
            <p:ph type="ftr" sz="quarter" idx="11"/>
          </p:nvPr>
        </p:nvSpPr>
        <p:spPr/>
        <p:txBody>
          <a:bodyPr/>
          <a:lstStyle/>
          <a:p>
            <a:r>
              <a:rPr lang="en-US" dirty="0" smtClean="0"/>
              <a:t>Copyright 2013 John Wiley &amp; Sons, Inc.</a:t>
            </a:r>
            <a:endParaRPr lang="en-US" dirty="0"/>
          </a:p>
        </p:txBody>
      </p:sp>
      <p:sp>
        <p:nvSpPr>
          <p:cNvPr id="5" name="Slide Number Placeholder 4"/>
          <p:cNvSpPr>
            <a:spLocks noGrp="1"/>
          </p:cNvSpPr>
          <p:nvPr>
            <p:ph type="sldNum" sz="quarter" idx="12"/>
          </p:nvPr>
        </p:nvSpPr>
        <p:spPr/>
        <p:txBody>
          <a:bodyPr/>
          <a:lstStyle/>
          <a:p>
            <a:r>
              <a:rPr lang="en-US" dirty="0" smtClean="0"/>
              <a:t>8-</a:t>
            </a:r>
            <a:fld id="{4C0BDC54-7FBA-410E-843C-F866E66B0366}" type="slidenum">
              <a:rPr lang="en-US" smtClean="0"/>
              <a:pPr/>
              <a:t>34</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Chapter 8 Link Library</a:t>
            </a:r>
            <a:endParaRPr lang="en-US" dirty="0"/>
          </a:p>
        </p:txBody>
      </p:sp>
      <p:sp>
        <p:nvSpPr>
          <p:cNvPr id="3" name="Content Placeholder 2"/>
          <p:cNvSpPr>
            <a:spLocks noGrp="1"/>
          </p:cNvSpPr>
          <p:nvPr>
            <p:ph idx="1"/>
          </p:nvPr>
        </p:nvSpPr>
        <p:spPr/>
        <p:txBody>
          <a:bodyPr>
            <a:normAutofit/>
          </a:bodyPr>
          <a:lstStyle/>
          <a:p>
            <a:pPr>
              <a:spcBef>
                <a:spcPts val="1200"/>
              </a:spcBef>
            </a:pPr>
            <a:r>
              <a:rPr lang="en-US" sz="2000" b="0" i="1" dirty="0"/>
              <a:t>Web 2.0—The Machine Is Us/ing </a:t>
            </a:r>
            <a:r>
              <a:rPr lang="en-US" sz="2000" b="0" i="1"/>
              <a:t>Us </a:t>
            </a:r>
            <a:r>
              <a:rPr lang="en-US" sz="2000" b="0" i="1" u="sng" smtClean="0">
                <a:hlinkClick r:id="rId3"/>
              </a:rPr>
              <a:t>www.youtube.com/watch?v=6gmP4nk0EOE</a:t>
            </a:r>
            <a:r>
              <a:rPr lang="en-US" sz="2000" b="0" i="1" u="sng" smtClean="0"/>
              <a:t>   </a:t>
            </a:r>
          </a:p>
          <a:p>
            <a:pPr>
              <a:spcBef>
                <a:spcPts val="1200"/>
              </a:spcBef>
            </a:pPr>
            <a:r>
              <a:rPr lang="en-US" sz="2000" b="0" smtClean="0"/>
              <a:t>Social </a:t>
            </a:r>
            <a:r>
              <a:rPr lang="en-US" sz="2000" b="0" dirty="0"/>
              <a:t>Media Revolution – Is it a fad</a:t>
            </a:r>
            <a:r>
              <a:rPr lang="en-US" sz="2000" b="0"/>
              <a:t>? </a:t>
            </a:r>
            <a:r>
              <a:rPr lang="en-US" sz="2000" b="0" i="1" u="sng" smtClean="0">
                <a:hlinkClick r:id="rId4"/>
              </a:rPr>
              <a:t>www.youtube.com/watch?v=lFZ0z5Fm-Ng</a:t>
            </a:r>
            <a:r>
              <a:rPr lang="en-US" sz="2000" b="0" i="1" u="sng" smtClean="0"/>
              <a:t>  </a:t>
            </a:r>
          </a:p>
          <a:p>
            <a:pPr>
              <a:spcBef>
                <a:spcPts val="1200"/>
              </a:spcBef>
            </a:pPr>
            <a:r>
              <a:rPr lang="en-US" sz="2000" b="0" smtClean="0"/>
              <a:t>Mashable </a:t>
            </a:r>
            <a:r>
              <a:rPr lang="en-US" sz="2000" b="0" dirty="0"/>
              <a:t>Social Media Guide </a:t>
            </a:r>
            <a:r>
              <a:rPr lang="en-US" sz="2000" b="0" i="1" u="sng" dirty="0">
                <a:hlinkClick r:id="rId5"/>
              </a:rPr>
              <a:t>mashable.com/social-media/</a:t>
            </a:r>
            <a:r>
              <a:rPr lang="en-US" sz="2000" b="0" i="1" dirty="0"/>
              <a:t>  </a:t>
            </a:r>
            <a:endParaRPr lang="en-US" sz="2000" b="0" dirty="0"/>
          </a:p>
          <a:p>
            <a:pPr>
              <a:spcBef>
                <a:spcPts val="1200"/>
              </a:spcBef>
              <a:spcAft>
                <a:spcPts val="600"/>
              </a:spcAft>
            </a:pPr>
            <a:r>
              <a:rPr lang="en-US" sz="2000" b="0" dirty="0"/>
              <a:t>Cluetrain Manifesto </a:t>
            </a:r>
            <a:r>
              <a:rPr lang="en-US" sz="2000" b="0" i="1" u="sng" dirty="0">
                <a:hlinkClick r:id="rId6"/>
              </a:rPr>
              <a:t>cluetrain.com/</a:t>
            </a:r>
            <a:r>
              <a:rPr lang="en-US" sz="2000" b="0" i="1" dirty="0"/>
              <a:t> </a:t>
            </a:r>
            <a:endParaRPr lang="en-US" sz="2000" b="0" dirty="0"/>
          </a:p>
          <a:p>
            <a:pPr>
              <a:spcBef>
                <a:spcPts val="1200"/>
              </a:spcBef>
              <a:spcAft>
                <a:spcPts val="600"/>
              </a:spcAft>
            </a:pPr>
            <a:r>
              <a:rPr lang="en-US" sz="2000" b="0" dirty="0"/>
              <a:t>O’Reilly Media </a:t>
            </a:r>
            <a:r>
              <a:rPr lang="en-US" sz="2000" b="0" i="1" u="sng" dirty="0">
                <a:hlinkClick r:id="rId7"/>
              </a:rPr>
              <a:t>oreilly.com/community/</a:t>
            </a:r>
            <a:r>
              <a:rPr lang="en-US" sz="2000" b="0" i="1" dirty="0"/>
              <a:t> </a:t>
            </a:r>
            <a:endParaRPr lang="en-US" sz="2000" b="0" dirty="0"/>
          </a:p>
          <a:p>
            <a:pPr>
              <a:spcBef>
                <a:spcPts val="1200"/>
              </a:spcBef>
              <a:spcAft>
                <a:spcPts val="600"/>
              </a:spcAft>
            </a:pPr>
            <a:r>
              <a:rPr lang="en-US" sz="2000" b="0" dirty="0"/>
              <a:t>World Wide Web Consortium </a:t>
            </a:r>
            <a:r>
              <a:rPr lang="en-US" sz="2000" b="0" i="1" u="sng" dirty="0">
                <a:hlinkClick r:id="rId8"/>
              </a:rPr>
              <a:t>w3.org/Consortium/</a:t>
            </a:r>
            <a:r>
              <a:rPr lang="en-US" sz="2000" b="0" i="1" dirty="0"/>
              <a:t> </a:t>
            </a:r>
            <a:endParaRPr lang="en-US" sz="2000" b="0" dirty="0"/>
          </a:p>
          <a:p>
            <a:pPr>
              <a:spcBef>
                <a:spcPts val="1200"/>
              </a:spcBef>
              <a:spcAft>
                <a:spcPts val="600"/>
              </a:spcAft>
            </a:pPr>
            <a:r>
              <a:rPr lang="en-US" sz="2000" b="0" dirty="0"/>
              <a:t>Read, Write, Web technology blog </a:t>
            </a:r>
            <a:r>
              <a:rPr lang="en-US" sz="2000" b="0" i="1" u="sng" dirty="0">
                <a:hlinkClick r:id="rId9"/>
              </a:rPr>
              <a:t>readwriteweb.com/</a:t>
            </a:r>
            <a:r>
              <a:rPr lang="en-US" sz="2000" b="0" i="1" dirty="0"/>
              <a:t> </a:t>
            </a:r>
            <a:endParaRPr lang="en-US" sz="2000" b="0" dirty="0"/>
          </a:p>
          <a:p>
            <a:endParaRPr lang="en-US" sz="1600" b="0" dirty="0"/>
          </a:p>
        </p:txBody>
      </p:sp>
      <p:sp>
        <p:nvSpPr>
          <p:cNvPr id="4" name="Footer Placeholder 3"/>
          <p:cNvSpPr>
            <a:spLocks noGrp="1"/>
          </p:cNvSpPr>
          <p:nvPr>
            <p:ph type="ftr" sz="quarter" idx="11"/>
          </p:nvPr>
        </p:nvSpPr>
        <p:spPr/>
        <p:txBody>
          <a:bodyPr/>
          <a:lstStyle/>
          <a:p>
            <a:r>
              <a:rPr lang="en-US" dirty="0" smtClean="0"/>
              <a:t>Copyright 2013 John Wiley &amp; Sons, Inc.</a:t>
            </a:r>
            <a:endParaRPr lang="en-US" dirty="0"/>
          </a:p>
        </p:txBody>
      </p:sp>
      <p:sp>
        <p:nvSpPr>
          <p:cNvPr id="5" name="Slide Number Placeholder 4"/>
          <p:cNvSpPr>
            <a:spLocks noGrp="1"/>
          </p:cNvSpPr>
          <p:nvPr>
            <p:ph type="sldNum" sz="quarter" idx="12"/>
          </p:nvPr>
        </p:nvSpPr>
        <p:spPr/>
        <p:txBody>
          <a:bodyPr/>
          <a:lstStyle/>
          <a:p>
            <a:r>
              <a:rPr lang="en-US" dirty="0" smtClean="0"/>
              <a:t>8-</a:t>
            </a:r>
            <a:fld id="{4C0BDC54-7FBA-410E-843C-F866E66B0366}" type="slidenum">
              <a:rPr lang="en-US" smtClean="0"/>
              <a:pPr/>
              <a:t>35</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ctrTitle"/>
          </p:nvPr>
        </p:nvSpPr>
        <p:spPr/>
        <p:txBody>
          <a:bodyPr>
            <a:norm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US" sz="8000" b="1" spc="5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Recharge Rg" panose="020B0805020202020204" pitchFamily="34" charset="0"/>
              </a:rPr>
              <a:t>Thank you</a:t>
            </a:r>
            <a:endParaRPr lang="en-US" sz="8000" b="1" spc="5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Recharge Rg" panose="020B0805020202020204" pitchFamily="34" charset="0"/>
            </a:endParaRPr>
          </a:p>
        </p:txBody>
      </p:sp>
      <p:sp>
        <p:nvSpPr>
          <p:cNvPr id="4" name="Footer Placeholder 3"/>
          <p:cNvSpPr>
            <a:spLocks noGrp="1"/>
          </p:cNvSpPr>
          <p:nvPr>
            <p:ph type="ftr" sz="quarter" idx="11"/>
          </p:nvPr>
        </p:nvSpPr>
        <p:spPr/>
        <p:txBody>
          <a:bodyPr/>
          <a:lstStyle/>
          <a:p>
            <a:r>
              <a:rPr lang="en-US" smtClean="0"/>
              <a:t>Copyright 2012 John Wiley &amp; Sons, Inc.</a:t>
            </a:r>
            <a:endParaRPr lang="en-US" dirty="0"/>
          </a:p>
        </p:txBody>
      </p:sp>
      <p:sp>
        <p:nvSpPr>
          <p:cNvPr id="5" name="Slide Number Placeholder 4"/>
          <p:cNvSpPr>
            <a:spLocks noGrp="1"/>
          </p:cNvSpPr>
          <p:nvPr>
            <p:ph type="sldNum" sz="quarter" idx="12"/>
          </p:nvPr>
        </p:nvSpPr>
        <p:spPr/>
        <p:txBody>
          <a:bodyPr/>
          <a:lstStyle/>
          <a:p>
            <a:r>
              <a:rPr lang="en-US" smtClean="0"/>
              <a:t>8-</a:t>
            </a:r>
            <a:fld id="{4C0BDC54-7FBA-410E-843C-F866E66B0366}" type="slidenum">
              <a:rPr lang="en-US" smtClean="0"/>
              <a:pPr/>
              <a:t>36</a:t>
            </a:fld>
            <a:endParaRPr lang="en-US" dirty="0"/>
          </a:p>
        </p:txBody>
      </p:sp>
    </p:spTree>
    <p:extLst>
      <p:ext uri="{BB962C8B-B14F-4D97-AF65-F5344CB8AC3E}">
        <p14:creationId xmlns:p14="http://schemas.microsoft.com/office/powerpoint/2010/main" val="969528048"/>
      </p:ext>
    </p:extLst>
  </p:cSld>
  <p:clrMapOvr>
    <a:masterClrMapping/>
  </p:clrMapOvr>
  <mc:AlternateContent xmlns:mc="http://schemas.openxmlformats.org/markup-compatibility/2006" xmlns:p14="http://schemas.microsoft.com/office/powerpoint/2010/main">
    <mc:Choice Requires="p14">
      <p:transition spd="slow" p14:dur="2000">
        <p:randomBar dir="vert"/>
      </p:transition>
    </mc:Choice>
    <mc:Fallback xmlns="">
      <p:transition spd="slow">
        <p:randomBar dir="vert"/>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4a64fc609b49fcf4c03482fd7b23d6fa353e85"/>
</p:tagLst>
</file>

<file path=ppt/theme/theme1.xml><?xml version="1.0" encoding="utf-8"?>
<a:theme xmlns:a="http://schemas.openxmlformats.org/drawingml/2006/main" name="Theme15">
  <a:themeElements>
    <a:clrScheme name="Custom 561">
      <a:dk1>
        <a:sysClr val="windowText" lastClr="000000"/>
      </a:dk1>
      <a:lt1>
        <a:sysClr val="window" lastClr="FFFFFF"/>
      </a:lt1>
      <a:dk2>
        <a:srgbClr val="0E0600"/>
      </a:dk2>
      <a:lt2>
        <a:srgbClr val="FCF5EF"/>
      </a:lt2>
      <a:accent1>
        <a:srgbClr val="DD5900"/>
      </a:accent1>
      <a:accent2>
        <a:srgbClr val="FFB900"/>
      </a:accent2>
      <a:accent3>
        <a:srgbClr val="DC3C00"/>
      </a:accent3>
      <a:accent4>
        <a:srgbClr val="00BCF2"/>
      </a:accent4>
      <a:accent5>
        <a:srgbClr val="00B294"/>
      </a:accent5>
      <a:accent6>
        <a:srgbClr val="68217A"/>
      </a:accent6>
      <a:hlink>
        <a:srgbClr val="00BCF2"/>
      </a:hlink>
      <a:folHlink>
        <a:srgbClr val="68217A"/>
      </a:folHlink>
    </a:clrScheme>
    <a:fontScheme name="Custom 3">
      <a:majorFont>
        <a:latin typeface="Segoe UI Light"/>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Theme15" id="{3A4BD2B8-D7F7-49E1-ABD2-6F47C9C25F55}" vid="{16CF962A-F658-4D2B-9A69-454D247F8B1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Theme15</Template>
  <TotalTime>2348</TotalTime>
  <Words>2410</Words>
  <Application>Microsoft Office PowerPoint</Application>
  <PresentationFormat>Custom</PresentationFormat>
  <Paragraphs>282</Paragraphs>
  <Slides>36</Slides>
  <Notes>24</Notes>
  <HiddenSlides>0</HiddenSlides>
  <MMClips>3</MMClips>
  <ScaleCrop>false</ScaleCrop>
  <HeadingPairs>
    <vt:vector size="4" baseType="variant">
      <vt:variant>
        <vt:lpstr>Theme</vt:lpstr>
      </vt:variant>
      <vt:variant>
        <vt:i4>1</vt:i4>
      </vt:variant>
      <vt:variant>
        <vt:lpstr>Slide Titles</vt:lpstr>
      </vt:variant>
      <vt:variant>
        <vt:i4>36</vt:i4>
      </vt:variant>
    </vt:vector>
  </HeadingPairs>
  <TitlesOfParts>
    <vt:vector size="37" baseType="lpstr">
      <vt:lpstr>Theme15</vt:lpstr>
      <vt:lpstr>Web 2.0 dan  Media Sosial</vt:lpstr>
      <vt:lpstr>Outline Bab 8 </vt:lpstr>
      <vt:lpstr>UNTUK BAHAN DISKUSI</vt:lpstr>
      <vt:lpstr>For Class Discussion &amp; Debate Case 1: Organizations WOW Customers</vt:lpstr>
      <vt:lpstr>For Class Discussion &amp; Debate Case 1: Organizations WOW Customers</vt:lpstr>
      <vt:lpstr>For Class Discussion &amp; Debate Case 1: Organizations WOW Customers</vt:lpstr>
      <vt:lpstr>8.1 Web 2.0 and Social Media</vt:lpstr>
      <vt:lpstr>8.1 Web 2.0 and Social Media</vt:lpstr>
      <vt:lpstr>PowerPoint Presentation</vt:lpstr>
      <vt:lpstr>Aplikasi Web 2.0 </vt:lpstr>
      <vt:lpstr>Gambar 8.8.  Kemunculan dan tumbuhnya  media masa sosial</vt:lpstr>
      <vt:lpstr>8.2  Komunitas Virtual dan Layanan Jejaring Sosial</vt:lpstr>
      <vt:lpstr>8.2 Komunitas Virtual dan Layanan Jejaring Sosial </vt:lpstr>
      <vt:lpstr>8.2 Komunitas Virtual dan Layanan Jejaring Sosial </vt:lpstr>
      <vt:lpstr>Analisis Jejaring Sosial   Social Network Analysis (SNA) </vt:lpstr>
      <vt:lpstr>Social Networking Services</vt:lpstr>
      <vt:lpstr>Figure 8.11. Unique visitors to selected leading social networks </vt:lpstr>
      <vt:lpstr>TI di Tempat Kerja 8.2: Perhatian pada Privasi Media Sosial</vt:lpstr>
      <vt:lpstr>TI di Tempat Kerja 8.2: Perhatian pada Privasi Media Sosial</vt:lpstr>
      <vt:lpstr>8.3 Enterprise 2.0 Tools </vt:lpstr>
      <vt:lpstr>8.3 Enterprise 2.0 Tools </vt:lpstr>
      <vt:lpstr>Kasus: Perekrut menggunakan Situs Jejaring Profesional</vt:lpstr>
      <vt:lpstr>8.4 Metrik Social Media</vt:lpstr>
      <vt:lpstr>8.4 Social Media Metrics </vt:lpstr>
      <vt:lpstr>PowerPoint Presentation</vt:lpstr>
      <vt:lpstr>PowerPoint Presentation</vt:lpstr>
      <vt:lpstr>PowerPoint Presentation</vt:lpstr>
      <vt:lpstr>Tactical and Strategic Metrics</vt:lpstr>
      <vt:lpstr>Tactical and Strategic Metrics</vt:lpstr>
      <vt:lpstr>PowerPoint Presentation</vt:lpstr>
      <vt:lpstr>PowerPoint Presentation</vt:lpstr>
      <vt:lpstr>8.5  Web dan Media Sosial Mendatang</vt:lpstr>
      <vt:lpstr>8.5 Web dan Media Sosial Mendatang</vt:lpstr>
      <vt:lpstr>Web 3.0 Characteristics</vt:lpstr>
      <vt:lpstr>Chapter 8 Link Library</vt:lpstr>
      <vt:lpstr>Thank you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Linda</dc:creator>
  <cp:lastModifiedBy>Jary</cp:lastModifiedBy>
  <cp:revision>212</cp:revision>
  <dcterms:created xsi:type="dcterms:W3CDTF">2010-10-24T06:01:35Z</dcterms:created>
  <dcterms:modified xsi:type="dcterms:W3CDTF">2016-05-25T00:26:09Z</dcterms:modified>
</cp:coreProperties>
</file>