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63" r:id="rId3"/>
    <p:sldId id="307" r:id="rId4"/>
    <p:sldId id="275" r:id="rId5"/>
    <p:sldId id="280" r:id="rId6"/>
    <p:sldId id="296" r:id="rId7"/>
    <p:sldId id="298" r:id="rId8"/>
    <p:sldId id="282" r:id="rId9"/>
    <p:sldId id="283" r:id="rId10"/>
    <p:sldId id="284" r:id="rId11"/>
    <p:sldId id="308" r:id="rId12"/>
    <p:sldId id="278" r:id="rId13"/>
    <p:sldId id="279" r:id="rId14"/>
    <p:sldId id="285" r:id="rId15"/>
    <p:sldId id="302" r:id="rId16"/>
    <p:sldId id="287" r:id="rId17"/>
    <p:sldId id="288" r:id="rId18"/>
    <p:sldId id="313" r:id="rId19"/>
    <p:sldId id="310" r:id="rId20"/>
    <p:sldId id="290" r:id="rId21"/>
    <p:sldId id="314" r:id="rId22"/>
    <p:sldId id="303" r:id="rId23"/>
    <p:sldId id="315" r:id="rId24"/>
    <p:sldId id="289" r:id="rId25"/>
    <p:sldId id="291" r:id="rId26"/>
    <p:sldId id="316" r:id="rId27"/>
    <p:sldId id="304" r:id="rId28"/>
    <p:sldId id="317" r:id="rId29"/>
    <p:sldId id="292" r:id="rId30"/>
    <p:sldId id="318" r:id="rId31"/>
    <p:sldId id="311" r:id="rId32"/>
    <p:sldId id="319" r:id="rId33"/>
    <p:sldId id="293" r:id="rId34"/>
    <p:sldId id="294" r:id="rId35"/>
    <p:sldId id="305" r:id="rId36"/>
    <p:sldId id="306" r:id="rId37"/>
    <p:sldId id="312" r:id="rId38"/>
    <p:sldId id="295" r:id="rId39"/>
  </p:sldIdLst>
  <p:sldSz cx="12192000" cy="6858000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633D"/>
    <a:srgbClr val="534D2F"/>
    <a:srgbClr val="94C3D8"/>
    <a:srgbClr val="825700"/>
    <a:srgbClr val="C89800"/>
    <a:srgbClr val="FFD85D"/>
    <a:srgbClr val="F9B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8976" autoAdjust="0"/>
  </p:normalViewPr>
  <p:slideViewPr>
    <p:cSldViewPr>
      <p:cViewPr varScale="1">
        <p:scale>
          <a:sx n="60" d="100"/>
          <a:sy n="60" d="100"/>
        </p:scale>
        <p:origin x="54" y="2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EC91B-595E-4082-B1E6-D4F740D10EB8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21A7A-A841-4976-BBD4-1A7C895EC3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14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59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898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91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10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44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102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08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79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803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99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425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84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86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85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680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257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511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79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5283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27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6113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40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5374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647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21A7A-A841-4976-BBD4-1A7C895EC38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55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0">
              <a:schemeClr val="accent3"/>
            </a:gs>
            <a:gs pos="0">
              <a:schemeClr val="accent1"/>
            </a:gs>
          </a:gsLst>
          <a:lin ang="14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0"/>
            <a:ext cx="12192001" cy="6858639"/>
            <a:chOff x="-1" y="-1"/>
            <a:chExt cx="12192001" cy="6858639"/>
          </a:xfrm>
        </p:grpSpPr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831769" y="-1"/>
              <a:ext cx="10777861" cy="6858639"/>
            </a:xfrm>
            <a:custGeom>
              <a:avLst/>
              <a:gdLst>
                <a:gd name="T0" fmla="*/ 3840 w 8030"/>
                <a:gd name="T1" fmla="*/ 0 h 5110"/>
                <a:gd name="T2" fmla="*/ 0 w 8030"/>
                <a:gd name="T3" fmla="*/ 0 h 5110"/>
                <a:gd name="T4" fmla="*/ 6337 w 8030"/>
                <a:gd name="T5" fmla="*/ 5110 h 5110"/>
                <a:gd name="T6" fmla="*/ 8030 w 8030"/>
                <a:gd name="T7" fmla="*/ 5110 h 5110"/>
                <a:gd name="T8" fmla="*/ 3840 w 8030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30" h="5110">
                  <a:moveTo>
                    <a:pt x="3840" y="0"/>
                  </a:moveTo>
                  <a:lnTo>
                    <a:pt x="0" y="0"/>
                  </a:lnTo>
                  <a:lnTo>
                    <a:pt x="6337" y="5110"/>
                  </a:lnTo>
                  <a:lnTo>
                    <a:pt x="8030" y="5110"/>
                  </a:lnTo>
                  <a:lnTo>
                    <a:pt x="3840" y="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lumMod val="50000"/>
                    <a:alpha val="20000"/>
                  </a:schemeClr>
                </a:gs>
                <a:gs pos="0">
                  <a:schemeClr val="accent2">
                    <a:alpha val="25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47084" y="-1"/>
              <a:ext cx="10318828" cy="6858639"/>
            </a:xfrm>
            <a:custGeom>
              <a:avLst/>
              <a:gdLst>
                <a:gd name="T0" fmla="*/ 7688 w 7688"/>
                <a:gd name="T1" fmla="*/ 0 h 5110"/>
                <a:gd name="T2" fmla="*/ 5495 w 7688"/>
                <a:gd name="T3" fmla="*/ 0 h 5110"/>
                <a:gd name="T4" fmla="*/ 0 w 7688"/>
                <a:gd name="T5" fmla="*/ 5110 h 5110"/>
                <a:gd name="T6" fmla="*/ 5050 w 7688"/>
                <a:gd name="T7" fmla="*/ 5110 h 5110"/>
                <a:gd name="T8" fmla="*/ 7495 w 7688"/>
                <a:gd name="T9" fmla="*/ 376 h 5110"/>
                <a:gd name="T10" fmla="*/ 7688 w 7688"/>
                <a:gd name="T11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88" h="5110">
                  <a:moveTo>
                    <a:pt x="7688" y="0"/>
                  </a:moveTo>
                  <a:lnTo>
                    <a:pt x="5495" y="0"/>
                  </a:lnTo>
                  <a:lnTo>
                    <a:pt x="0" y="5110"/>
                  </a:lnTo>
                  <a:lnTo>
                    <a:pt x="5050" y="5110"/>
                  </a:lnTo>
                  <a:lnTo>
                    <a:pt x="7495" y="376"/>
                  </a:lnTo>
                  <a:lnTo>
                    <a:pt x="7688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  <a:alpha val="3000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1" y="398050"/>
              <a:ext cx="12192001" cy="5753528"/>
            </a:xfrm>
            <a:custGeom>
              <a:avLst/>
              <a:gdLst>
                <a:gd name="T0" fmla="*/ 0 w 9078"/>
                <a:gd name="T1" fmla="*/ 0 h 4284"/>
                <a:gd name="T2" fmla="*/ 0 w 9078"/>
                <a:gd name="T3" fmla="*/ 3607 h 4284"/>
                <a:gd name="T4" fmla="*/ 9078 w 9078"/>
                <a:gd name="T5" fmla="*/ 4284 h 4284"/>
                <a:gd name="T6" fmla="*/ 9078 w 9078"/>
                <a:gd name="T7" fmla="*/ 2703 h 4284"/>
                <a:gd name="T8" fmla="*/ 0 w 9078"/>
                <a:gd name="T9" fmla="*/ 0 h 4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8" h="4284">
                  <a:moveTo>
                    <a:pt x="0" y="0"/>
                  </a:moveTo>
                  <a:lnTo>
                    <a:pt x="0" y="3607"/>
                  </a:lnTo>
                  <a:lnTo>
                    <a:pt x="9078" y="4284"/>
                  </a:lnTo>
                  <a:lnTo>
                    <a:pt x="9078" y="270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800">
                  <a:schemeClr val="accent3">
                    <a:alpha val="30000"/>
                  </a:schemeClr>
                </a:gs>
                <a:gs pos="100000">
                  <a:schemeClr val="accent2">
                    <a:alpha val="1000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66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447222" y="475725"/>
              <a:ext cx="10744778" cy="6382913"/>
            </a:xfrm>
            <a:custGeom>
              <a:avLst/>
              <a:gdLst>
                <a:gd name="T0" fmla="*/ 7968 w 7968"/>
                <a:gd name="T1" fmla="*/ 0 h 4740"/>
                <a:gd name="T2" fmla="*/ 0 w 7968"/>
                <a:gd name="T3" fmla="*/ 4731 h 4740"/>
                <a:gd name="T4" fmla="*/ 5164 w 7968"/>
                <a:gd name="T5" fmla="*/ 4740 h 4740"/>
                <a:gd name="T6" fmla="*/ 7968 w 7968"/>
                <a:gd name="T7" fmla="*/ 1580 h 4740"/>
                <a:gd name="T8" fmla="*/ 7968 w 7968"/>
                <a:gd name="T9" fmla="*/ 0 h 4740"/>
                <a:gd name="connsiteX0" fmla="*/ 10015 w 10015"/>
                <a:gd name="connsiteY0" fmla="*/ 0 h 10001"/>
                <a:gd name="connsiteX1" fmla="*/ 0 w 10015"/>
                <a:gd name="connsiteY1" fmla="*/ 10001 h 10001"/>
                <a:gd name="connsiteX2" fmla="*/ 6496 w 10015"/>
                <a:gd name="connsiteY2" fmla="*/ 10000 h 10001"/>
                <a:gd name="connsiteX3" fmla="*/ 10015 w 10015"/>
                <a:gd name="connsiteY3" fmla="*/ 3333 h 10001"/>
                <a:gd name="connsiteX4" fmla="*/ 10015 w 10015"/>
                <a:gd name="connsiteY4" fmla="*/ 0 h 1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15" h="10001">
                  <a:moveTo>
                    <a:pt x="10015" y="0"/>
                  </a:moveTo>
                  <a:lnTo>
                    <a:pt x="0" y="10001"/>
                  </a:lnTo>
                  <a:lnTo>
                    <a:pt x="6496" y="10000"/>
                  </a:lnTo>
                  <a:lnTo>
                    <a:pt x="10015" y="3333"/>
                  </a:lnTo>
                  <a:lnTo>
                    <a:pt x="10015" y="0"/>
                  </a:lnTo>
                  <a:close/>
                </a:path>
              </a:pathLst>
            </a:custGeom>
            <a:gradFill>
              <a:gsLst>
                <a:gs pos="100000">
                  <a:schemeClr val="accent2">
                    <a:alpha val="10000"/>
                  </a:schemeClr>
                </a:gs>
                <a:gs pos="0">
                  <a:schemeClr val="accent2">
                    <a:alpha val="10000"/>
                  </a:schemeClr>
                </a:gs>
              </a:gsLst>
              <a:lin ang="144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9" name="Group 28" descr="abstract background design"/>
          <p:cNvGrpSpPr/>
          <p:nvPr/>
        </p:nvGrpSpPr>
        <p:grpSpPr>
          <a:xfrm>
            <a:off x="0" y="-638"/>
            <a:ext cx="12201526" cy="6858638"/>
            <a:chOff x="0" y="618575"/>
            <a:chExt cx="12201526" cy="6858638"/>
          </a:xfrm>
        </p:grpSpPr>
        <p:sp>
          <p:nvSpPr>
            <p:cNvPr id="27" name="Rectangle 26"/>
            <p:cNvSpPr/>
            <p:nvPr/>
          </p:nvSpPr>
          <p:spPr>
            <a:xfrm>
              <a:off x="0" y="618575"/>
              <a:ext cx="12192000" cy="6858638"/>
            </a:xfrm>
            <a:prstGeom prst="rect">
              <a:avLst/>
            </a:prstGeom>
            <a:gradFill>
              <a:gsLst>
                <a:gs pos="100000">
                  <a:schemeClr val="accent3">
                    <a:alpha val="0"/>
                  </a:schemeClr>
                </a:gs>
                <a:gs pos="0">
                  <a:schemeClr val="accent2">
                    <a:alpha val="5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526" y="618894"/>
              <a:ext cx="12192000" cy="6858001"/>
            </a:xfrm>
            <a:prstGeom prst="rect">
              <a:avLst/>
            </a:prstGeom>
            <a:gradFill>
              <a:gsLst>
                <a:gs pos="67000">
                  <a:schemeClr val="accent3">
                    <a:alpha val="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1700" y="2386584"/>
            <a:ext cx="9175668" cy="2852928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1700" y="5296060"/>
            <a:ext cx="9175668" cy="1561622"/>
          </a:xfrm>
        </p:spPr>
        <p:txBody>
          <a:bodyPr/>
          <a:lstStyle>
            <a:lvl1pPr marL="0" indent="0" algn="l">
              <a:buNone/>
              <a:defRPr sz="2400" b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13-</a:t>
            </a:r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-1109663" y="28575"/>
            <a:ext cx="14411326" cy="6800850"/>
          </a:xfrm>
          <a:custGeom>
            <a:avLst/>
            <a:gdLst>
              <a:gd name="T0" fmla="*/ 0 w 9078"/>
              <a:gd name="T1" fmla="*/ 0 h 4284"/>
              <a:gd name="T2" fmla="*/ 0 w 9078"/>
              <a:gd name="T3" fmla="*/ 3607 h 4284"/>
              <a:gd name="T4" fmla="*/ 9078 w 9078"/>
              <a:gd name="T5" fmla="*/ 4284 h 4284"/>
              <a:gd name="T6" fmla="*/ 9078 w 9078"/>
              <a:gd name="T7" fmla="*/ 2703 h 4284"/>
              <a:gd name="T8" fmla="*/ 0 w 9078"/>
              <a:gd name="T9" fmla="*/ 0 h 4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78" h="4284">
                <a:moveTo>
                  <a:pt x="0" y="0"/>
                </a:moveTo>
                <a:lnTo>
                  <a:pt x="0" y="3607"/>
                </a:lnTo>
                <a:lnTo>
                  <a:pt x="9078" y="4284"/>
                </a:lnTo>
                <a:lnTo>
                  <a:pt x="9078" y="270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-3175" y="-627063"/>
            <a:ext cx="12204700" cy="8112126"/>
          </a:xfrm>
          <a:custGeom>
            <a:avLst/>
            <a:gdLst>
              <a:gd name="T0" fmla="*/ 7688 w 7688"/>
              <a:gd name="T1" fmla="*/ 0 h 5110"/>
              <a:gd name="T2" fmla="*/ 5495 w 7688"/>
              <a:gd name="T3" fmla="*/ 0 h 5110"/>
              <a:gd name="T4" fmla="*/ 0 w 7688"/>
              <a:gd name="T5" fmla="*/ 5110 h 5110"/>
              <a:gd name="T6" fmla="*/ 5050 w 7688"/>
              <a:gd name="T7" fmla="*/ 5110 h 5110"/>
              <a:gd name="T8" fmla="*/ 7495 w 7688"/>
              <a:gd name="T9" fmla="*/ 376 h 5110"/>
              <a:gd name="T10" fmla="*/ 7688 w 7688"/>
              <a:gd name="T11" fmla="*/ 0 h 5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88" h="5110">
                <a:moveTo>
                  <a:pt x="7688" y="0"/>
                </a:moveTo>
                <a:lnTo>
                  <a:pt x="5495" y="0"/>
                </a:lnTo>
                <a:lnTo>
                  <a:pt x="0" y="5110"/>
                </a:lnTo>
                <a:lnTo>
                  <a:pt x="5050" y="5110"/>
                </a:lnTo>
                <a:lnTo>
                  <a:pt x="7495" y="376"/>
                </a:lnTo>
                <a:lnTo>
                  <a:pt x="768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7" name="Picture 16" descr="Office Mix Logo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7"/>
          <a:stretch/>
        </p:blipFill>
        <p:spPr>
          <a:xfrm>
            <a:off x="868514" y="4100388"/>
            <a:ext cx="1240638" cy="144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83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13-</a:t>
            </a:r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6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b="1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100000">
              <a:schemeClr val="accent1"/>
            </a:gs>
            <a:gs pos="0">
              <a:schemeClr val="accent3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flipH="1">
            <a:off x="-1" y="0"/>
            <a:ext cx="12192001" cy="6858639"/>
            <a:chOff x="-1" y="-1"/>
            <a:chExt cx="12192001" cy="6858639"/>
          </a:xfrm>
        </p:grpSpPr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831769" y="-1"/>
              <a:ext cx="10777861" cy="6858639"/>
            </a:xfrm>
            <a:custGeom>
              <a:avLst/>
              <a:gdLst>
                <a:gd name="T0" fmla="*/ 3840 w 8030"/>
                <a:gd name="T1" fmla="*/ 0 h 5110"/>
                <a:gd name="T2" fmla="*/ 0 w 8030"/>
                <a:gd name="T3" fmla="*/ 0 h 5110"/>
                <a:gd name="T4" fmla="*/ 6337 w 8030"/>
                <a:gd name="T5" fmla="*/ 5110 h 5110"/>
                <a:gd name="T6" fmla="*/ 8030 w 8030"/>
                <a:gd name="T7" fmla="*/ 5110 h 5110"/>
                <a:gd name="T8" fmla="*/ 3840 w 8030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30" h="5110">
                  <a:moveTo>
                    <a:pt x="3840" y="0"/>
                  </a:moveTo>
                  <a:lnTo>
                    <a:pt x="0" y="0"/>
                  </a:lnTo>
                  <a:lnTo>
                    <a:pt x="6337" y="5110"/>
                  </a:lnTo>
                  <a:lnTo>
                    <a:pt x="8030" y="5110"/>
                  </a:lnTo>
                  <a:lnTo>
                    <a:pt x="3840" y="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lumMod val="50000"/>
                    <a:alpha val="20000"/>
                  </a:schemeClr>
                </a:gs>
                <a:gs pos="0">
                  <a:schemeClr val="accent2">
                    <a:alpha val="25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347084" y="-1"/>
              <a:ext cx="10318828" cy="6858639"/>
            </a:xfrm>
            <a:custGeom>
              <a:avLst/>
              <a:gdLst>
                <a:gd name="T0" fmla="*/ 7688 w 7688"/>
                <a:gd name="T1" fmla="*/ 0 h 5110"/>
                <a:gd name="T2" fmla="*/ 5495 w 7688"/>
                <a:gd name="T3" fmla="*/ 0 h 5110"/>
                <a:gd name="T4" fmla="*/ 0 w 7688"/>
                <a:gd name="T5" fmla="*/ 5110 h 5110"/>
                <a:gd name="T6" fmla="*/ 5050 w 7688"/>
                <a:gd name="T7" fmla="*/ 5110 h 5110"/>
                <a:gd name="T8" fmla="*/ 7495 w 7688"/>
                <a:gd name="T9" fmla="*/ 376 h 5110"/>
                <a:gd name="T10" fmla="*/ 7688 w 7688"/>
                <a:gd name="T11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88" h="5110">
                  <a:moveTo>
                    <a:pt x="7688" y="0"/>
                  </a:moveTo>
                  <a:lnTo>
                    <a:pt x="5495" y="0"/>
                  </a:lnTo>
                  <a:lnTo>
                    <a:pt x="0" y="5110"/>
                  </a:lnTo>
                  <a:lnTo>
                    <a:pt x="5050" y="5110"/>
                  </a:lnTo>
                  <a:lnTo>
                    <a:pt x="7495" y="376"/>
                  </a:lnTo>
                  <a:lnTo>
                    <a:pt x="7688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  <a:alpha val="3000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-1" y="398050"/>
              <a:ext cx="12192001" cy="5753528"/>
            </a:xfrm>
            <a:custGeom>
              <a:avLst/>
              <a:gdLst>
                <a:gd name="T0" fmla="*/ 0 w 9078"/>
                <a:gd name="T1" fmla="*/ 0 h 4284"/>
                <a:gd name="T2" fmla="*/ 0 w 9078"/>
                <a:gd name="T3" fmla="*/ 3607 h 4284"/>
                <a:gd name="T4" fmla="*/ 9078 w 9078"/>
                <a:gd name="T5" fmla="*/ 4284 h 4284"/>
                <a:gd name="T6" fmla="*/ 9078 w 9078"/>
                <a:gd name="T7" fmla="*/ 2703 h 4284"/>
                <a:gd name="T8" fmla="*/ 0 w 9078"/>
                <a:gd name="T9" fmla="*/ 0 h 4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8" h="4284">
                  <a:moveTo>
                    <a:pt x="0" y="0"/>
                  </a:moveTo>
                  <a:lnTo>
                    <a:pt x="0" y="3607"/>
                  </a:lnTo>
                  <a:lnTo>
                    <a:pt x="9078" y="4284"/>
                  </a:lnTo>
                  <a:lnTo>
                    <a:pt x="9078" y="270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800">
                  <a:schemeClr val="accent3">
                    <a:alpha val="30000"/>
                  </a:schemeClr>
                </a:gs>
                <a:gs pos="100000">
                  <a:schemeClr val="accent2">
                    <a:alpha val="1000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66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47222" y="475725"/>
              <a:ext cx="10744778" cy="6382913"/>
            </a:xfrm>
            <a:custGeom>
              <a:avLst/>
              <a:gdLst>
                <a:gd name="T0" fmla="*/ 7968 w 7968"/>
                <a:gd name="T1" fmla="*/ 0 h 4740"/>
                <a:gd name="T2" fmla="*/ 0 w 7968"/>
                <a:gd name="T3" fmla="*/ 4731 h 4740"/>
                <a:gd name="T4" fmla="*/ 5164 w 7968"/>
                <a:gd name="T5" fmla="*/ 4740 h 4740"/>
                <a:gd name="T6" fmla="*/ 7968 w 7968"/>
                <a:gd name="T7" fmla="*/ 1580 h 4740"/>
                <a:gd name="T8" fmla="*/ 7968 w 7968"/>
                <a:gd name="T9" fmla="*/ 0 h 4740"/>
                <a:gd name="connsiteX0" fmla="*/ 10015 w 10015"/>
                <a:gd name="connsiteY0" fmla="*/ 0 h 10001"/>
                <a:gd name="connsiteX1" fmla="*/ 0 w 10015"/>
                <a:gd name="connsiteY1" fmla="*/ 10001 h 10001"/>
                <a:gd name="connsiteX2" fmla="*/ 6496 w 10015"/>
                <a:gd name="connsiteY2" fmla="*/ 10000 h 10001"/>
                <a:gd name="connsiteX3" fmla="*/ 10015 w 10015"/>
                <a:gd name="connsiteY3" fmla="*/ 3333 h 10001"/>
                <a:gd name="connsiteX4" fmla="*/ 10015 w 10015"/>
                <a:gd name="connsiteY4" fmla="*/ 0 h 1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15" h="10001">
                  <a:moveTo>
                    <a:pt x="10015" y="0"/>
                  </a:moveTo>
                  <a:lnTo>
                    <a:pt x="0" y="10001"/>
                  </a:lnTo>
                  <a:lnTo>
                    <a:pt x="6496" y="10000"/>
                  </a:lnTo>
                  <a:lnTo>
                    <a:pt x="10015" y="3333"/>
                  </a:lnTo>
                  <a:lnTo>
                    <a:pt x="10015" y="0"/>
                  </a:lnTo>
                  <a:close/>
                </a:path>
              </a:pathLst>
            </a:custGeom>
            <a:gradFill>
              <a:gsLst>
                <a:gs pos="100000">
                  <a:schemeClr val="accent2">
                    <a:alpha val="10000"/>
                  </a:schemeClr>
                </a:gs>
                <a:gs pos="0">
                  <a:schemeClr val="accent2">
                    <a:alpha val="10000"/>
                  </a:schemeClr>
                </a:gs>
              </a:gsLst>
              <a:lin ang="144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9" name="Group 18" descr="abstract background design"/>
          <p:cNvGrpSpPr/>
          <p:nvPr/>
        </p:nvGrpSpPr>
        <p:grpSpPr>
          <a:xfrm flipH="1">
            <a:off x="0" y="-638"/>
            <a:ext cx="12201526" cy="6858638"/>
            <a:chOff x="0" y="618575"/>
            <a:chExt cx="12201526" cy="6858638"/>
          </a:xfrm>
        </p:grpSpPr>
        <p:sp>
          <p:nvSpPr>
            <p:cNvPr id="20" name="Rectangle 19"/>
            <p:cNvSpPr/>
            <p:nvPr/>
          </p:nvSpPr>
          <p:spPr>
            <a:xfrm>
              <a:off x="0" y="618575"/>
              <a:ext cx="12192000" cy="6858638"/>
            </a:xfrm>
            <a:prstGeom prst="rect">
              <a:avLst/>
            </a:prstGeom>
            <a:gradFill>
              <a:gsLst>
                <a:gs pos="100000">
                  <a:schemeClr val="accent3">
                    <a:alpha val="0"/>
                  </a:schemeClr>
                </a:gs>
                <a:gs pos="0">
                  <a:schemeClr val="accent2">
                    <a:alpha val="5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26" y="618894"/>
              <a:ext cx="12192000" cy="6858001"/>
            </a:xfrm>
            <a:prstGeom prst="rect">
              <a:avLst/>
            </a:prstGeom>
            <a:gradFill>
              <a:gsLst>
                <a:gs pos="67000">
                  <a:schemeClr val="accent3">
                    <a:alpha val="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15"/>
          <p:cNvSpPr>
            <a:spLocks/>
          </p:cNvSpPr>
          <p:nvPr/>
        </p:nvSpPr>
        <p:spPr bwMode="auto">
          <a:xfrm flipH="1">
            <a:off x="-3175" y="-627063"/>
            <a:ext cx="12204700" cy="8112126"/>
          </a:xfrm>
          <a:custGeom>
            <a:avLst/>
            <a:gdLst>
              <a:gd name="T0" fmla="*/ 7688 w 7688"/>
              <a:gd name="T1" fmla="*/ 0 h 5110"/>
              <a:gd name="T2" fmla="*/ 5495 w 7688"/>
              <a:gd name="T3" fmla="*/ 0 h 5110"/>
              <a:gd name="T4" fmla="*/ 0 w 7688"/>
              <a:gd name="T5" fmla="*/ 5110 h 5110"/>
              <a:gd name="T6" fmla="*/ 5050 w 7688"/>
              <a:gd name="T7" fmla="*/ 5110 h 5110"/>
              <a:gd name="T8" fmla="*/ 7495 w 7688"/>
              <a:gd name="T9" fmla="*/ 376 h 5110"/>
              <a:gd name="T10" fmla="*/ 7688 w 7688"/>
              <a:gd name="T11" fmla="*/ 0 h 5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88" h="5110">
                <a:moveTo>
                  <a:pt x="7688" y="0"/>
                </a:moveTo>
                <a:lnTo>
                  <a:pt x="5495" y="0"/>
                </a:lnTo>
                <a:lnTo>
                  <a:pt x="0" y="5110"/>
                </a:lnTo>
                <a:lnTo>
                  <a:pt x="5050" y="5110"/>
                </a:lnTo>
                <a:lnTo>
                  <a:pt x="7495" y="376"/>
                </a:lnTo>
                <a:lnTo>
                  <a:pt x="768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2384364"/>
            <a:ext cx="9175668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-3175" y="5486400"/>
            <a:ext cx="12204700" cy="13712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1700" y="5620215"/>
            <a:ext cx="9175668" cy="123746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10208348" y="3345599"/>
            <a:ext cx="341788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13-</a:t>
            </a:r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5" name="Picture 24" descr="Office Mix Logo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7"/>
          <a:stretch/>
        </p:blipFill>
        <p:spPr>
          <a:xfrm>
            <a:off x="868514" y="4100388"/>
            <a:ext cx="1240638" cy="144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69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36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89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90687"/>
            <a:ext cx="5157787" cy="814387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183188" cy="814387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1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2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8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" y="-2971"/>
            <a:ext cx="12192001" cy="6866062"/>
            <a:chOff x="-1" y="-2971"/>
            <a:chExt cx="12192001" cy="6866062"/>
          </a:xfrm>
        </p:grpSpPr>
        <p:sp>
          <p:nvSpPr>
            <p:cNvPr id="9" name="Freeform 37"/>
            <p:cNvSpPr>
              <a:spLocks/>
            </p:cNvSpPr>
            <p:nvPr/>
          </p:nvSpPr>
          <p:spPr bwMode="auto">
            <a:xfrm>
              <a:off x="0" y="-2971"/>
              <a:ext cx="10287000" cy="6866062"/>
            </a:xfrm>
            <a:custGeom>
              <a:avLst/>
              <a:gdLst>
                <a:gd name="T0" fmla="*/ 6663 w 7656"/>
                <a:gd name="T1" fmla="*/ 0 h 5110"/>
                <a:gd name="T2" fmla="*/ 0 w 7656"/>
                <a:gd name="T3" fmla="*/ 5110 h 5110"/>
                <a:gd name="T4" fmla="*/ 4772 w 7656"/>
                <a:gd name="T5" fmla="*/ 5110 h 5110"/>
                <a:gd name="T6" fmla="*/ 7656 w 7656"/>
                <a:gd name="T7" fmla="*/ 0 h 5110"/>
                <a:gd name="T8" fmla="*/ 6663 w 765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6" h="5110">
                  <a:moveTo>
                    <a:pt x="6663" y="0"/>
                  </a:moveTo>
                  <a:lnTo>
                    <a:pt x="0" y="5110"/>
                  </a:lnTo>
                  <a:lnTo>
                    <a:pt x="4772" y="5110"/>
                  </a:lnTo>
                  <a:lnTo>
                    <a:pt x="7656" y="0"/>
                  </a:lnTo>
                  <a:lnTo>
                    <a:pt x="6663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33"/>
            <p:cNvSpPr>
              <a:spLocks/>
            </p:cNvSpPr>
            <p:nvPr/>
          </p:nvSpPr>
          <p:spPr bwMode="auto">
            <a:xfrm>
              <a:off x="-1" y="0"/>
              <a:ext cx="5430032" cy="6858000"/>
            </a:xfrm>
            <a:custGeom>
              <a:avLst/>
              <a:gdLst>
                <a:gd name="T0" fmla="*/ 0 w 4046"/>
                <a:gd name="T1" fmla="*/ 0 h 5110"/>
                <a:gd name="T2" fmla="*/ 2437 w 4046"/>
                <a:gd name="T3" fmla="*/ 0 h 5110"/>
                <a:gd name="T4" fmla="*/ 4046 w 4046"/>
                <a:gd name="T5" fmla="*/ 5110 h 5110"/>
                <a:gd name="T6" fmla="*/ 2664 w 4046"/>
                <a:gd name="T7" fmla="*/ 5110 h 5110"/>
                <a:gd name="T8" fmla="*/ 0 w 404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6" h="5110">
                  <a:moveTo>
                    <a:pt x="0" y="0"/>
                  </a:moveTo>
                  <a:lnTo>
                    <a:pt x="2437" y="0"/>
                  </a:lnTo>
                  <a:lnTo>
                    <a:pt x="4046" y="5110"/>
                  </a:lnTo>
                  <a:lnTo>
                    <a:pt x="2664" y="51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1205778" y="-1"/>
              <a:ext cx="10986222" cy="6858001"/>
            </a:xfrm>
            <a:custGeom>
              <a:avLst/>
              <a:gdLst>
                <a:gd name="T0" fmla="*/ 0 w 8186"/>
                <a:gd name="T1" fmla="*/ 0 h 5110"/>
                <a:gd name="T2" fmla="*/ 5278 w 8186"/>
                <a:gd name="T3" fmla="*/ 0 h 5110"/>
                <a:gd name="T4" fmla="*/ 8186 w 8186"/>
                <a:gd name="T5" fmla="*/ 5110 h 5110"/>
                <a:gd name="T6" fmla="*/ 6479 w 8186"/>
                <a:gd name="T7" fmla="*/ 5110 h 5110"/>
                <a:gd name="T8" fmla="*/ 0 w 818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86" h="5110">
                  <a:moveTo>
                    <a:pt x="0" y="0"/>
                  </a:moveTo>
                  <a:lnTo>
                    <a:pt x="5278" y="0"/>
                  </a:lnTo>
                  <a:lnTo>
                    <a:pt x="8186" y="5110"/>
                  </a:lnTo>
                  <a:lnTo>
                    <a:pt x="6479" y="51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6996758" y="0"/>
              <a:ext cx="4495800" cy="6858000"/>
            </a:xfrm>
            <a:custGeom>
              <a:avLst/>
              <a:gdLst>
                <a:gd name="T0" fmla="*/ 0 w 2832"/>
                <a:gd name="T1" fmla="*/ 0 h 4320"/>
                <a:gd name="T2" fmla="*/ 526 w 2832"/>
                <a:gd name="T3" fmla="*/ 4320 h 4320"/>
                <a:gd name="T4" fmla="*/ 2015 w 2832"/>
                <a:gd name="T5" fmla="*/ 4320 h 4320"/>
                <a:gd name="T6" fmla="*/ 2832 w 2832"/>
                <a:gd name="T7" fmla="*/ 0 h 4320"/>
                <a:gd name="T8" fmla="*/ 0 w 2832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2" h="4320">
                  <a:moveTo>
                    <a:pt x="0" y="0"/>
                  </a:moveTo>
                  <a:lnTo>
                    <a:pt x="526" y="4320"/>
                  </a:lnTo>
                  <a:lnTo>
                    <a:pt x="2015" y="4320"/>
                  </a:lnTo>
                  <a:lnTo>
                    <a:pt x="2832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4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auto">
            <a:xfrm>
              <a:off x="2487614" y="-1"/>
              <a:ext cx="6095702" cy="6858001"/>
            </a:xfrm>
            <a:custGeom>
              <a:avLst/>
              <a:gdLst>
                <a:gd name="T0" fmla="*/ 2157 w 4542"/>
                <a:gd name="T1" fmla="*/ 0 h 5110"/>
                <a:gd name="T2" fmla="*/ 1183 w 4542"/>
                <a:gd name="T3" fmla="*/ 0 h 5110"/>
                <a:gd name="T4" fmla="*/ 0 w 4542"/>
                <a:gd name="T5" fmla="*/ 5110 h 5110"/>
                <a:gd name="T6" fmla="*/ 4542 w 4542"/>
                <a:gd name="T7" fmla="*/ 5110 h 5110"/>
                <a:gd name="T8" fmla="*/ 2157 w 4542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2" h="5110">
                  <a:moveTo>
                    <a:pt x="2157" y="0"/>
                  </a:moveTo>
                  <a:lnTo>
                    <a:pt x="1183" y="0"/>
                  </a:lnTo>
                  <a:lnTo>
                    <a:pt x="0" y="5110"/>
                  </a:lnTo>
                  <a:lnTo>
                    <a:pt x="4542" y="5110"/>
                  </a:lnTo>
                  <a:lnTo>
                    <a:pt x="2157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-1" y="798700"/>
              <a:ext cx="12192001" cy="4781176"/>
            </a:xfrm>
            <a:custGeom>
              <a:avLst/>
              <a:gdLst>
                <a:gd name="T0" fmla="*/ 0 w 9078"/>
                <a:gd name="T1" fmla="*/ 0 h 3560"/>
                <a:gd name="T2" fmla="*/ 9078 w 9078"/>
                <a:gd name="T3" fmla="*/ 672 h 3560"/>
                <a:gd name="T4" fmla="*/ 9078 w 9078"/>
                <a:gd name="T5" fmla="*/ 3560 h 3560"/>
                <a:gd name="T6" fmla="*/ 0 w 9078"/>
                <a:gd name="T7" fmla="*/ 985 h 3560"/>
                <a:gd name="T8" fmla="*/ 0 w 9078"/>
                <a:gd name="T9" fmla="*/ 0 h 3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8" h="3560">
                  <a:moveTo>
                    <a:pt x="0" y="0"/>
                  </a:moveTo>
                  <a:lnTo>
                    <a:pt x="9078" y="672"/>
                  </a:lnTo>
                  <a:lnTo>
                    <a:pt x="9078" y="3560"/>
                  </a:lnTo>
                  <a:lnTo>
                    <a:pt x="0" y="98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4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0" y="416"/>
            <a:ext cx="12192000" cy="6858000"/>
          </a:xfrm>
          <a:prstGeom prst="rect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lumMod val="75000"/>
                  <a:alpha val="2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 descr="abstract background design"/>
          <p:cNvGrpSpPr/>
          <p:nvPr/>
        </p:nvGrpSpPr>
        <p:grpSpPr>
          <a:xfrm>
            <a:off x="-1366" y="-4114"/>
            <a:ext cx="5035003" cy="6865834"/>
            <a:chOff x="-1366" y="-4114"/>
            <a:chExt cx="5035003" cy="6865834"/>
          </a:xfrm>
        </p:grpSpPr>
        <p:sp>
          <p:nvSpPr>
            <p:cNvPr id="16" name="Rectangle 1040"/>
            <p:cNvSpPr/>
            <p:nvPr/>
          </p:nvSpPr>
          <p:spPr>
            <a:xfrm>
              <a:off x="-1366" y="-2385"/>
              <a:ext cx="5035002" cy="6859550"/>
            </a:xfrm>
            <a:custGeom>
              <a:avLst/>
              <a:gdLst>
                <a:gd name="connsiteX0" fmla="*/ 0 w 12192000"/>
                <a:gd name="connsiteY0" fmla="*/ 0 h 556282"/>
                <a:gd name="connsiteX1" fmla="*/ 12192000 w 12192000"/>
                <a:gd name="connsiteY1" fmla="*/ 0 h 556282"/>
                <a:gd name="connsiteX2" fmla="*/ 12192000 w 12192000"/>
                <a:gd name="connsiteY2" fmla="*/ 556282 h 556282"/>
                <a:gd name="connsiteX3" fmla="*/ 0 w 12192000"/>
                <a:gd name="connsiteY3" fmla="*/ 556282 h 556282"/>
                <a:gd name="connsiteX4" fmla="*/ 0 w 12192000"/>
                <a:gd name="connsiteY4" fmla="*/ 0 h 556282"/>
                <a:gd name="connsiteX0" fmla="*/ 0 w 12206068"/>
                <a:gd name="connsiteY0" fmla="*/ 1026941 h 1583223"/>
                <a:gd name="connsiteX1" fmla="*/ 12206068 w 12206068"/>
                <a:gd name="connsiteY1" fmla="*/ 0 h 1583223"/>
                <a:gd name="connsiteX2" fmla="*/ 12192000 w 12206068"/>
                <a:gd name="connsiteY2" fmla="*/ 1583223 h 1583223"/>
                <a:gd name="connsiteX3" fmla="*/ 0 w 12206068"/>
                <a:gd name="connsiteY3" fmla="*/ 1583223 h 1583223"/>
                <a:gd name="connsiteX4" fmla="*/ 0 w 12206068"/>
                <a:gd name="connsiteY4" fmla="*/ 1026941 h 1583223"/>
                <a:gd name="connsiteX0" fmla="*/ 0 w 12192000"/>
                <a:gd name="connsiteY0" fmla="*/ 34281 h 590563"/>
                <a:gd name="connsiteX1" fmla="*/ 12086619 w 12192000"/>
                <a:gd name="connsiteY1" fmla="*/ 0 h 590563"/>
                <a:gd name="connsiteX2" fmla="*/ 12192000 w 12192000"/>
                <a:gd name="connsiteY2" fmla="*/ 590563 h 590563"/>
                <a:gd name="connsiteX3" fmla="*/ 0 w 12192000"/>
                <a:gd name="connsiteY3" fmla="*/ 590563 h 590563"/>
                <a:gd name="connsiteX4" fmla="*/ 0 w 12192000"/>
                <a:gd name="connsiteY4" fmla="*/ 34281 h 590563"/>
                <a:gd name="connsiteX0" fmla="*/ 0 w 12193711"/>
                <a:gd name="connsiteY0" fmla="*/ 244346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0 w 12193711"/>
                <a:gd name="connsiteY4" fmla="*/ 244346 h 800628"/>
                <a:gd name="connsiteX0" fmla="*/ 98854 w 12193711"/>
                <a:gd name="connsiteY0" fmla="*/ 577978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98854 w 12193711"/>
                <a:gd name="connsiteY4" fmla="*/ 577978 h 800628"/>
                <a:gd name="connsiteX0" fmla="*/ 4119 w 12193711"/>
                <a:gd name="connsiteY0" fmla="*/ 606811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4119 w 12193711"/>
                <a:gd name="connsiteY4" fmla="*/ 606811 h 800628"/>
                <a:gd name="connsiteX0" fmla="*/ 135924 w 12193711"/>
                <a:gd name="connsiteY0" fmla="*/ 590335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135924 w 12193711"/>
                <a:gd name="connsiteY4" fmla="*/ 590335 h 800628"/>
                <a:gd name="connsiteX0" fmla="*/ 0 w 12197830"/>
                <a:gd name="connsiteY0" fmla="*/ 577978 h 800628"/>
                <a:gd name="connsiteX1" fmla="*/ 12197830 w 12197830"/>
                <a:gd name="connsiteY1" fmla="*/ 0 h 800628"/>
                <a:gd name="connsiteX2" fmla="*/ 12196119 w 12197830"/>
                <a:gd name="connsiteY2" fmla="*/ 800628 h 800628"/>
                <a:gd name="connsiteX3" fmla="*/ 4119 w 12197830"/>
                <a:gd name="connsiteY3" fmla="*/ 800628 h 800628"/>
                <a:gd name="connsiteX4" fmla="*/ 0 w 12197830"/>
                <a:gd name="connsiteY4" fmla="*/ 577978 h 800628"/>
                <a:gd name="connsiteX0" fmla="*/ 0 w 12196127"/>
                <a:gd name="connsiteY0" fmla="*/ 414454 h 637104"/>
                <a:gd name="connsiteX1" fmla="*/ 12167795 w 12196127"/>
                <a:gd name="connsiteY1" fmla="*/ 0 h 637104"/>
                <a:gd name="connsiteX2" fmla="*/ 12196119 w 12196127"/>
                <a:gd name="connsiteY2" fmla="*/ 637104 h 637104"/>
                <a:gd name="connsiteX3" fmla="*/ 4119 w 12196127"/>
                <a:gd name="connsiteY3" fmla="*/ 637104 h 637104"/>
                <a:gd name="connsiteX4" fmla="*/ 0 w 12196127"/>
                <a:gd name="connsiteY4" fmla="*/ 414454 h 637104"/>
                <a:gd name="connsiteX0" fmla="*/ 0 w 12196196"/>
                <a:gd name="connsiteY0" fmla="*/ 411116 h 633766"/>
                <a:gd name="connsiteX1" fmla="*/ 12194493 w 12196196"/>
                <a:gd name="connsiteY1" fmla="*/ 0 h 633766"/>
                <a:gd name="connsiteX2" fmla="*/ 12196119 w 12196196"/>
                <a:gd name="connsiteY2" fmla="*/ 633766 h 633766"/>
                <a:gd name="connsiteX3" fmla="*/ 4119 w 12196196"/>
                <a:gd name="connsiteY3" fmla="*/ 633766 h 633766"/>
                <a:gd name="connsiteX4" fmla="*/ 0 w 12196196"/>
                <a:gd name="connsiteY4" fmla="*/ 411116 h 633766"/>
                <a:gd name="connsiteX0" fmla="*/ 0 w 12196123"/>
                <a:gd name="connsiteY0" fmla="*/ 374407 h 597057"/>
                <a:gd name="connsiteX1" fmla="*/ 12147772 w 12196123"/>
                <a:gd name="connsiteY1" fmla="*/ 0 h 597057"/>
                <a:gd name="connsiteX2" fmla="*/ 12196119 w 12196123"/>
                <a:gd name="connsiteY2" fmla="*/ 597057 h 597057"/>
                <a:gd name="connsiteX3" fmla="*/ 4119 w 12196123"/>
                <a:gd name="connsiteY3" fmla="*/ 597057 h 597057"/>
                <a:gd name="connsiteX4" fmla="*/ 0 w 12196123"/>
                <a:gd name="connsiteY4" fmla="*/ 374407 h 597057"/>
                <a:gd name="connsiteX0" fmla="*/ 0 w 12196196"/>
                <a:gd name="connsiteY0" fmla="*/ 404442 h 627092"/>
                <a:gd name="connsiteX1" fmla="*/ 12194493 w 12196196"/>
                <a:gd name="connsiteY1" fmla="*/ 0 h 627092"/>
                <a:gd name="connsiteX2" fmla="*/ 12196119 w 12196196"/>
                <a:gd name="connsiteY2" fmla="*/ 627092 h 627092"/>
                <a:gd name="connsiteX3" fmla="*/ 4119 w 12196196"/>
                <a:gd name="connsiteY3" fmla="*/ 627092 h 627092"/>
                <a:gd name="connsiteX4" fmla="*/ 0 w 12196196"/>
                <a:gd name="connsiteY4" fmla="*/ 404442 h 627092"/>
                <a:gd name="connsiteX0" fmla="*/ 0 w 12196123"/>
                <a:gd name="connsiteY0" fmla="*/ 391093 h 613743"/>
                <a:gd name="connsiteX1" fmla="*/ 12141097 w 12196123"/>
                <a:gd name="connsiteY1" fmla="*/ 0 h 613743"/>
                <a:gd name="connsiteX2" fmla="*/ 12196119 w 12196123"/>
                <a:gd name="connsiteY2" fmla="*/ 613743 h 613743"/>
                <a:gd name="connsiteX3" fmla="*/ 4119 w 12196123"/>
                <a:gd name="connsiteY3" fmla="*/ 613743 h 613743"/>
                <a:gd name="connsiteX4" fmla="*/ 0 w 12196123"/>
                <a:gd name="connsiteY4" fmla="*/ 391093 h 613743"/>
                <a:gd name="connsiteX0" fmla="*/ 0 w 12197830"/>
                <a:gd name="connsiteY0" fmla="*/ 407779 h 630429"/>
                <a:gd name="connsiteX1" fmla="*/ 12197830 w 12197830"/>
                <a:gd name="connsiteY1" fmla="*/ 0 h 630429"/>
                <a:gd name="connsiteX2" fmla="*/ 12196119 w 12197830"/>
                <a:gd name="connsiteY2" fmla="*/ 630429 h 630429"/>
                <a:gd name="connsiteX3" fmla="*/ 4119 w 12197830"/>
                <a:gd name="connsiteY3" fmla="*/ 630429 h 630429"/>
                <a:gd name="connsiteX4" fmla="*/ 0 w 12197830"/>
                <a:gd name="connsiteY4" fmla="*/ 407779 h 630429"/>
                <a:gd name="connsiteX0" fmla="*/ 0 w 12197830"/>
                <a:gd name="connsiteY0" fmla="*/ 0 h 6877450"/>
                <a:gd name="connsiteX1" fmla="*/ 12197830 w 12197830"/>
                <a:gd name="connsiteY1" fmla="*/ 6247021 h 6877450"/>
                <a:gd name="connsiteX2" fmla="*/ 12196119 w 12197830"/>
                <a:gd name="connsiteY2" fmla="*/ 6877450 h 6877450"/>
                <a:gd name="connsiteX3" fmla="*/ 4119 w 12197830"/>
                <a:gd name="connsiteY3" fmla="*/ 6877450 h 6877450"/>
                <a:gd name="connsiteX4" fmla="*/ 0 w 12197830"/>
                <a:gd name="connsiteY4" fmla="*/ 0 h 6877450"/>
                <a:gd name="connsiteX0" fmla="*/ 0 w 12196119"/>
                <a:gd name="connsiteY0" fmla="*/ 1379 h 6878829"/>
                <a:gd name="connsiteX1" fmla="*/ 4996930 w 12196119"/>
                <a:gd name="connsiteY1" fmla="*/ 0 h 6878829"/>
                <a:gd name="connsiteX2" fmla="*/ 12196119 w 12196119"/>
                <a:gd name="connsiteY2" fmla="*/ 6878829 h 6878829"/>
                <a:gd name="connsiteX3" fmla="*/ 4119 w 12196119"/>
                <a:gd name="connsiteY3" fmla="*/ 6878829 h 6878829"/>
                <a:gd name="connsiteX4" fmla="*/ 0 w 12196119"/>
                <a:gd name="connsiteY4" fmla="*/ 1379 h 6878829"/>
                <a:gd name="connsiteX0" fmla="*/ 0 w 5350819"/>
                <a:gd name="connsiteY0" fmla="*/ 1379 h 6878829"/>
                <a:gd name="connsiteX1" fmla="*/ 4996930 w 5350819"/>
                <a:gd name="connsiteY1" fmla="*/ 0 h 6878829"/>
                <a:gd name="connsiteX2" fmla="*/ 5350819 w 5350819"/>
                <a:gd name="connsiteY2" fmla="*/ 6878829 h 6878829"/>
                <a:gd name="connsiteX3" fmla="*/ 4119 w 5350819"/>
                <a:gd name="connsiteY3" fmla="*/ 6878829 h 6878829"/>
                <a:gd name="connsiteX4" fmla="*/ 0 w 5350819"/>
                <a:gd name="connsiteY4" fmla="*/ 1379 h 6878829"/>
                <a:gd name="connsiteX0" fmla="*/ 0 w 5350819"/>
                <a:gd name="connsiteY0" fmla="*/ 1379 h 6878829"/>
                <a:gd name="connsiteX1" fmla="*/ 4044430 w 5350819"/>
                <a:gd name="connsiteY1" fmla="*/ 0 h 6878829"/>
                <a:gd name="connsiteX2" fmla="*/ 5350819 w 5350819"/>
                <a:gd name="connsiteY2" fmla="*/ 6878829 h 6878829"/>
                <a:gd name="connsiteX3" fmla="*/ 4119 w 5350819"/>
                <a:gd name="connsiteY3" fmla="*/ 6878829 h 6878829"/>
                <a:gd name="connsiteX4" fmla="*/ 0 w 5350819"/>
                <a:gd name="connsiteY4" fmla="*/ 1379 h 6878829"/>
                <a:gd name="connsiteX0" fmla="*/ 0 w 5046019"/>
                <a:gd name="connsiteY0" fmla="*/ 1379 h 6878829"/>
                <a:gd name="connsiteX1" fmla="*/ 4044430 w 5046019"/>
                <a:gd name="connsiteY1" fmla="*/ 0 h 6878829"/>
                <a:gd name="connsiteX2" fmla="*/ 5046019 w 5046019"/>
                <a:gd name="connsiteY2" fmla="*/ 6878829 h 6878829"/>
                <a:gd name="connsiteX3" fmla="*/ 4119 w 5046019"/>
                <a:gd name="connsiteY3" fmla="*/ 6878829 h 6878829"/>
                <a:gd name="connsiteX4" fmla="*/ 0 w 5046019"/>
                <a:gd name="connsiteY4" fmla="*/ 1379 h 6878829"/>
                <a:gd name="connsiteX0" fmla="*/ 0 w 5046019"/>
                <a:gd name="connsiteY0" fmla="*/ 0 h 6877450"/>
                <a:gd name="connsiteX1" fmla="*/ 4052693 w 5046019"/>
                <a:gd name="connsiteY1" fmla="*/ 72985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6019"/>
                <a:gd name="connsiteY0" fmla="*/ 0 h 6877450"/>
                <a:gd name="connsiteX1" fmla="*/ 4047185 w 5046019"/>
                <a:gd name="connsiteY1" fmla="*/ 9638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6019"/>
                <a:gd name="connsiteY0" fmla="*/ 0 h 6877450"/>
                <a:gd name="connsiteX1" fmla="*/ 4058202 w 5046019"/>
                <a:gd name="connsiteY1" fmla="*/ 64722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6019"/>
                <a:gd name="connsiteY0" fmla="*/ 0 h 6877450"/>
                <a:gd name="connsiteX1" fmla="*/ 4052694 w 5046019"/>
                <a:gd name="connsiteY1" fmla="*/ 6884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3265"/>
                <a:gd name="connsiteY0" fmla="*/ 31675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1365 w 5043265"/>
                <a:gd name="connsiteY3" fmla="*/ 6870566 h 6870566"/>
                <a:gd name="connsiteX4" fmla="*/ 0 w 5043265"/>
                <a:gd name="connsiteY4" fmla="*/ 31675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1365 w 5043265"/>
                <a:gd name="connsiteY3" fmla="*/ 6870566 h 6870566"/>
                <a:gd name="connsiteX4" fmla="*/ 0 w 5043265"/>
                <a:gd name="connsiteY4" fmla="*/ 1379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83992 w 5043265"/>
                <a:gd name="connsiteY3" fmla="*/ 6843024 h 6870566"/>
                <a:gd name="connsiteX4" fmla="*/ 0 w 5043265"/>
                <a:gd name="connsiteY4" fmla="*/ 1379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4120 w 5043265"/>
                <a:gd name="connsiteY3" fmla="*/ 6859550 h 6870566"/>
                <a:gd name="connsiteX4" fmla="*/ 0 w 5043265"/>
                <a:gd name="connsiteY4" fmla="*/ 1379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1366 w 5043265"/>
                <a:gd name="connsiteY3" fmla="*/ 6859550 h 6870566"/>
                <a:gd name="connsiteX4" fmla="*/ 0 w 5043265"/>
                <a:gd name="connsiteY4" fmla="*/ 1379 h 6870566"/>
                <a:gd name="connsiteX0" fmla="*/ 0 w 5037757"/>
                <a:gd name="connsiteY0" fmla="*/ 1379 h 6859550"/>
                <a:gd name="connsiteX1" fmla="*/ 4049940 w 5037757"/>
                <a:gd name="connsiteY1" fmla="*/ 0 h 6859550"/>
                <a:gd name="connsiteX2" fmla="*/ 5037757 w 5037757"/>
                <a:gd name="connsiteY2" fmla="*/ 6837515 h 6859550"/>
                <a:gd name="connsiteX3" fmla="*/ 1366 w 5037757"/>
                <a:gd name="connsiteY3" fmla="*/ 6859550 h 6859550"/>
                <a:gd name="connsiteX4" fmla="*/ 0 w 5037757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5002" h="6859550">
                  <a:moveTo>
                    <a:pt x="0" y="1379"/>
                  </a:moveTo>
                  <a:lnTo>
                    <a:pt x="4049940" y="0"/>
                  </a:lnTo>
                  <a:lnTo>
                    <a:pt x="5035002" y="6859549"/>
                  </a:lnTo>
                  <a:lnTo>
                    <a:pt x="1366" y="6859550"/>
                  </a:lnTo>
                  <a:cubicBezTo>
                    <a:pt x="-7" y="4573493"/>
                    <a:pt x="1373" y="2287436"/>
                    <a:pt x="0" y="1379"/>
                  </a:cubicBezTo>
                  <a:close/>
                </a:path>
              </a:pathLst>
            </a:custGeom>
            <a:gradFill>
              <a:gsLst>
                <a:gs pos="100000">
                  <a:schemeClr val="accent3">
                    <a:alpha val="95000"/>
                  </a:schemeClr>
                </a:gs>
                <a:gs pos="0">
                  <a:schemeClr val="accent1">
                    <a:alpha val="80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aseline="-25000" dirty="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" y="-4114"/>
              <a:ext cx="5033636" cy="6862754"/>
            </a:xfrm>
            <a:custGeom>
              <a:avLst/>
              <a:gdLst>
                <a:gd name="T0" fmla="*/ 3840 w 8030"/>
                <a:gd name="T1" fmla="*/ 0 h 5110"/>
                <a:gd name="T2" fmla="*/ 0 w 8030"/>
                <a:gd name="T3" fmla="*/ 0 h 5110"/>
                <a:gd name="T4" fmla="*/ 6337 w 8030"/>
                <a:gd name="T5" fmla="*/ 5110 h 5110"/>
                <a:gd name="T6" fmla="*/ 8030 w 8030"/>
                <a:gd name="T7" fmla="*/ 5110 h 5110"/>
                <a:gd name="T8" fmla="*/ 3840 w 8030"/>
                <a:gd name="T9" fmla="*/ 0 h 5110"/>
                <a:gd name="connsiteX0" fmla="*/ 8033 w 10000"/>
                <a:gd name="connsiteY0" fmla="*/ 0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8033 w 10000"/>
                <a:gd name="connsiteY4" fmla="*/ 0 h 10000"/>
                <a:gd name="connsiteX0" fmla="*/ 7837 w 10000"/>
                <a:gd name="connsiteY0" fmla="*/ 192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7837 w 10000"/>
                <a:gd name="connsiteY4" fmla="*/ 192 h 10000"/>
                <a:gd name="connsiteX0" fmla="*/ 8033 w 10000"/>
                <a:gd name="connsiteY0" fmla="*/ 0 h 10012"/>
                <a:gd name="connsiteX1" fmla="*/ 0 w 10000"/>
                <a:gd name="connsiteY1" fmla="*/ 12 h 10012"/>
                <a:gd name="connsiteX2" fmla="*/ 7892 w 10000"/>
                <a:gd name="connsiteY2" fmla="*/ 10012 h 10012"/>
                <a:gd name="connsiteX3" fmla="*/ 10000 w 10000"/>
                <a:gd name="connsiteY3" fmla="*/ 10012 h 10012"/>
                <a:gd name="connsiteX4" fmla="*/ 8033 w 10000"/>
                <a:gd name="connsiteY4" fmla="*/ 0 h 10012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6">
                  <a:moveTo>
                    <a:pt x="8033" y="0"/>
                  </a:moveTo>
                  <a:lnTo>
                    <a:pt x="0" y="6"/>
                  </a:lnTo>
                  <a:lnTo>
                    <a:pt x="7892" y="10006"/>
                  </a:lnTo>
                  <a:lnTo>
                    <a:pt x="10000" y="10006"/>
                  </a:lnTo>
                  <a:lnTo>
                    <a:pt x="8033" y="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4000"/>
                  </a:schemeClr>
                </a:gs>
                <a:gs pos="38000">
                  <a:schemeClr val="accent2">
                    <a:alpha val="25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 flipV="1">
              <a:off x="199" y="-686"/>
              <a:ext cx="3432693" cy="6862406"/>
            </a:xfrm>
            <a:custGeom>
              <a:avLst/>
              <a:gdLst>
                <a:gd name="T0" fmla="*/ 3840 w 8030"/>
                <a:gd name="T1" fmla="*/ 0 h 5110"/>
                <a:gd name="T2" fmla="*/ 0 w 8030"/>
                <a:gd name="T3" fmla="*/ 0 h 5110"/>
                <a:gd name="T4" fmla="*/ 6337 w 8030"/>
                <a:gd name="T5" fmla="*/ 5110 h 5110"/>
                <a:gd name="T6" fmla="*/ 8030 w 8030"/>
                <a:gd name="T7" fmla="*/ 5110 h 5110"/>
                <a:gd name="T8" fmla="*/ 3840 w 8030"/>
                <a:gd name="T9" fmla="*/ 0 h 5110"/>
                <a:gd name="connsiteX0" fmla="*/ 8033 w 10000"/>
                <a:gd name="connsiteY0" fmla="*/ 0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8033 w 10000"/>
                <a:gd name="connsiteY4" fmla="*/ 0 h 10000"/>
                <a:gd name="connsiteX0" fmla="*/ 7837 w 10000"/>
                <a:gd name="connsiteY0" fmla="*/ 192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7837 w 10000"/>
                <a:gd name="connsiteY4" fmla="*/ 192 h 10000"/>
                <a:gd name="connsiteX0" fmla="*/ 8033 w 10000"/>
                <a:gd name="connsiteY0" fmla="*/ 0 h 10012"/>
                <a:gd name="connsiteX1" fmla="*/ 0 w 10000"/>
                <a:gd name="connsiteY1" fmla="*/ 12 h 10012"/>
                <a:gd name="connsiteX2" fmla="*/ 7892 w 10000"/>
                <a:gd name="connsiteY2" fmla="*/ 10012 h 10012"/>
                <a:gd name="connsiteX3" fmla="*/ 10000 w 10000"/>
                <a:gd name="connsiteY3" fmla="*/ 10012 h 10012"/>
                <a:gd name="connsiteX4" fmla="*/ 8033 w 10000"/>
                <a:gd name="connsiteY4" fmla="*/ 0 h 10012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4757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8033"/>
                <a:gd name="connsiteY0" fmla="*/ 0 h 10006"/>
                <a:gd name="connsiteX1" fmla="*/ 0 w 8033"/>
                <a:gd name="connsiteY1" fmla="*/ 6 h 10006"/>
                <a:gd name="connsiteX2" fmla="*/ 4757 w 8033"/>
                <a:gd name="connsiteY2" fmla="*/ 10006 h 10006"/>
                <a:gd name="connsiteX3" fmla="*/ 7415 w 8033"/>
                <a:gd name="connsiteY3" fmla="*/ 10006 h 10006"/>
                <a:gd name="connsiteX4" fmla="*/ 8033 w 8033"/>
                <a:gd name="connsiteY4" fmla="*/ 0 h 10006"/>
                <a:gd name="connsiteX0" fmla="*/ 5710 w 9231"/>
                <a:gd name="connsiteY0" fmla="*/ 12 h 9994"/>
                <a:gd name="connsiteX1" fmla="*/ 0 w 9231"/>
                <a:gd name="connsiteY1" fmla="*/ 0 h 9994"/>
                <a:gd name="connsiteX2" fmla="*/ 5922 w 9231"/>
                <a:gd name="connsiteY2" fmla="*/ 9994 h 9994"/>
                <a:gd name="connsiteX3" fmla="*/ 9231 w 9231"/>
                <a:gd name="connsiteY3" fmla="*/ 9994 h 9994"/>
                <a:gd name="connsiteX4" fmla="*/ 5710 w 9231"/>
                <a:gd name="connsiteY4" fmla="*/ 12 h 9994"/>
                <a:gd name="connsiteX0" fmla="*/ 6186 w 10000"/>
                <a:gd name="connsiteY0" fmla="*/ 12 h 10000"/>
                <a:gd name="connsiteX1" fmla="*/ 0 w 10000"/>
                <a:gd name="connsiteY1" fmla="*/ 0 h 10000"/>
                <a:gd name="connsiteX2" fmla="*/ 4575 w 10000"/>
                <a:gd name="connsiteY2" fmla="*/ 10000 h 10000"/>
                <a:gd name="connsiteX3" fmla="*/ 10000 w 10000"/>
                <a:gd name="connsiteY3" fmla="*/ 10000 h 10000"/>
                <a:gd name="connsiteX4" fmla="*/ 6186 w 10000"/>
                <a:gd name="connsiteY4" fmla="*/ 12 h 10000"/>
                <a:gd name="connsiteX0" fmla="*/ 6186 w 7838"/>
                <a:gd name="connsiteY0" fmla="*/ 12 h 10000"/>
                <a:gd name="connsiteX1" fmla="*/ 0 w 7838"/>
                <a:gd name="connsiteY1" fmla="*/ 0 h 10000"/>
                <a:gd name="connsiteX2" fmla="*/ 4575 w 7838"/>
                <a:gd name="connsiteY2" fmla="*/ 10000 h 10000"/>
                <a:gd name="connsiteX3" fmla="*/ 7838 w 7838"/>
                <a:gd name="connsiteY3" fmla="*/ 10000 h 10000"/>
                <a:gd name="connsiteX4" fmla="*/ 6186 w 7838"/>
                <a:gd name="connsiteY4" fmla="*/ 12 h 10000"/>
                <a:gd name="connsiteX0" fmla="*/ 9745 w 10000"/>
                <a:gd name="connsiteY0" fmla="*/ 0 h 10023"/>
                <a:gd name="connsiteX1" fmla="*/ 0 w 10000"/>
                <a:gd name="connsiteY1" fmla="*/ 23 h 10023"/>
                <a:gd name="connsiteX2" fmla="*/ 5837 w 10000"/>
                <a:gd name="connsiteY2" fmla="*/ 10023 h 10023"/>
                <a:gd name="connsiteX3" fmla="*/ 10000 w 10000"/>
                <a:gd name="connsiteY3" fmla="*/ 10023 h 10023"/>
                <a:gd name="connsiteX4" fmla="*/ 9745 w 10000"/>
                <a:gd name="connsiteY4" fmla="*/ 0 h 10023"/>
                <a:gd name="connsiteX0" fmla="*/ 9745 w 11688"/>
                <a:gd name="connsiteY0" fmla="*/ 0 h 10041"/>
                <a:gd name="connsiteX1" fmla="*/ 0 w 11688"/>
                <a:gd name="connsiteY1" fmla="*/ 23 h 10041"/>
                <a:gd name="connsiteX2" fmla="*/ 5837 w 11688"/>
                <a:gd name="connsiteY2" fmla="*/ 10023 h 10041"/>
                <a:gd name="connsiteX3" fmla="*/ 11688 w 11688"/>
                <a:gd name="connsiteY3" fmla="*/ 10041 h 10041"/>
                <a:gd name="connsiteX4" fmla="*/ 9745 w 11688"/>
                <a:gd name="connsiteY4" fmla="*/ 0 h 10041"/>
                <a:gd name="connsiteX0" fmla="*/ 9745 w 11688"/>
                <a:gd name="connsiteY0" fmla="*/ 0 h 10041"/>
                <a:gd name="connsiteX1" fmla="*/ 0 w 11688"/>
                <a:gd name="connsiteY1" fmla="*/ 23 h 10041"/>
                <a:gd name="connsiteX2" fmla="*/ 6990 w 11688"/>
                <a:gd name="connsiteY2" fmla="*/ 10023 h 10041"/>
                <a:gd name="connsiteX3" fmla="*/ 11688 w 11688"/>
                <a:gd name="connsiteY3" fmla="*/ 10041 h 10041"/>
                <a:gd name="connsiteX4" fmla="*/ 9745 w 11688"/>
                <a:gd name="connsiteY4" fmla="*/ 0 h 10041"/>
                <a:gd name="connsiteX0" fmla="*/ 9745 w 11675"/>
                <a:gd name="connsiteY0" fmla="*/ 0 h 10023"/>
                <a:gd name="connsiteX1" fmla="*/ 0 w 11675"/>
                <a:gd name="connsiteY1" fmla="*/ 23 h 10023"/>
                <a:gd name="connsiteX2" fmla="*/ 6990 w 11675"/>
                <a:gd name="connsiteY2" fmla="*/ 10023 h 10023"/>
                <a:gd name="connsiteX3" fmla="*/ 11675 w 11675"/>
                <a:gd name="connsiteY3" fmla="*/ 9950 h 10023"/>
                <a:gd name="connsiteX4" fmla="*/ 9745 w 11675"/>
                <a:gd name="connsiteY4" fmla="*/ 0 h 10023"/>
                <a:gd name="connsiteX0" fmla="*/ 9745 w 11702"/>
                <a:gd name="connsiteY0" fmla="*/ 0 h 10024"/>
                <a:gd name="connsiteX1" fmla="*/ 0 w 11702"/>
                <a:gd name="connsiteY1" fmla="*/ 23 h 10024"/>
                <a:gd name="connsiteX2" fmla="*/ 6990 w 11702"/>
                <a:gd name="connsiteY2" fmla="*/ 10023 h 10024"/>
                <a:gd name="connsiteX3" fmla="*/ 11702 w 11702"/>
                <a:gd name="connsiteY3" fmla="*/ 10024 h 10024"/>
                <a:gd name="connsiteX4" fmla="*/ 9745 w 11702"/>
                <a:gd name="connsiteY4" fmla="*/ 0 h 10024"/>
                <a:gd name="connsiteX0" fmla="*/ 9558 w 11515"/>
                <a:gd name="connsiteY0" fmla="*/ 0 h 10024"/>
                <a:gd name="connsiteX1" fmla="*/ 0 w 11515"/>
                <a:gd name="connsiteY1" fmla="*/ 303 h 10024"/>
                <a:gd name="connsiteX2" fmla="*/ 6803 w 11515"/>
                <a:gd name="connsiteY2" fmla="*/ 10023 h 10024"/>
                <a:gd name="connsiteX3" fmla="*/ 11515 w 11515"/>
                <a:gd name="connsiteY3" fmla="*/ 10024 h 10024"/>
                <a:gd name="connsiteX4" fmla="*/ 9558 w 11515"/>
                <a:gd name="connsiteY4" fmla="*/ 0 h 10024"/>
                <a:gd name="connsiteX0" fmla="*/ 9772 w 11729"/>
                <a:gd name="connsiteY0" fmla="*/ 0 h 10024"/>
                <a:gd name="connsiteX1" fmla="*/ 0 w 11729"/>
                <a:gd name="connsiteY1" fmla="*/ 6 h 10024"/>
                <a:gd name="connsiteX2" fmla="*/ 7017 w 11729"/>
                <a:gd name="connsiteY2" fmla="*/ 10023 h 10024"/>
                <a:gd name="connsiteX3" fmla="*/ 11729 w 11729"/>
                <a:gd name="connsiteY3" fmla="*/ 10024 h 10024"/>
                <a:gd name="connsiteX4" fmla="*/ 9772 w 11729"/>
                <a:gd name="connsiteY4" fmla="*/ 0 h 10024"/>
                <a:gd name="connsiteX0" fmla="*/ 9785 w 11729"/>
                <a:gd name="connsiteY0" fmla="*/ 62 h 10018"/>
                <a:gd name="connsiteX1" fmla="*/ 0 w 11729"/>
                <a:gd name="connsiteY1" fmla="*/ 0 h 10018"/>
                <a:gd name="connsiteX2" fmla="*/ 7017 w 11729"/>
                <a:gd name="connsiteY2" fmla="*/ 10017 h 10018"/>
                <a:gd name="connsiteX3" fmla="*/ 11729 w 11729"/>
                <a:gd name="connsiteY3" fmla="*/ 10018 h 10018"/>
                <a:gd name="connsiteX4" fmla="*/ 9785 w 11729"/>
                <a:gd name="connsiteY4" fmla="*/ 62 h 10018"/>
                <a:gd name="connsiteX0" fmla="*/ 9772 w 11729"/>
                <a:gd name="connsiteY0" fmla="*/ 5 h 10018"/>
                <a:gd name="connsiteX1" fmla="*/ 0 w 11729"/>
                <a:gd name="connsiteY1" fmla="*/ 0 h 10018"/>
                <a:gd name="connsiteX2" fmla="*/ 7017 w 11729"/>
                <a:gd name="connsiteY2" fmla="*/ 10017 h 10018"/>
                <a:gd name="connsiteX3" fmla="*/ 11729 w 11729"/>
                <a:gd name="connsiteY3" fmla="*/ 10018 h 10018"/>
                <a:gd name="connsiteX4" fmla="*/ 9772 w 11729"/>
                <a:gd name="connsiteY4" fmla="*/ 5 h 10018"/>
                <a:gd name="connsiteX0" fmla="*/ 9772 w 11729"/>
                <a:gd name="connsiteY0" fmla="*/ 5 h 10018"/>
                <a:gd name="connsiteX1" fmla="*/ 0 w 11729"/>
                <a:gd name="connsiteY1" fmla="*/ 0 h 10018"/>
                <a:gd name="connsiteX2" fmla="*/ 1064 w 11729"/>
                <a:gd name="connsiteY2" fmla="*/ 1494 h 10018"/>
                <a:gd name="connsiteX3" fmla="*/ 7017 w 11729"/>
                <a:gd name="connsiteY3" fmla="*/ 10017 h 10018"/>
                <a:gd name="connsiteX4" fmla="*/ 11729 w 11729"/>
                <a:gd name="connsiteY4" fmla="*/ 10018 h 10018"/>
                <a:gd name="connsiteX5" fmla="*/ 9772 w 11729"/>
                <a:gd name="connsiteY5" fmla="*/ 5 h 10018"/>
                <a:gd name="connsiteX0" fmla="*/ 9791 w 11748"/>
                <a:gd name="connsiteY0" fmla="*/ 5 h 10018"/>
                <a:gd name="connsiteX1" fmla="*/ 19 w 11748"/>
                <a:gd name="connsiteY1" fmla="*/ 0 h 10018"/>
                <a:gd name="connsiteX2" fmla="*/ 0 w 11748"/>
                <a:gd name="connsiteY2" fmla="*/ 2481 h 10018"/>
                <a:gd name="connsiteX3" fmla="*/ 7036 w 11748"/>
                <a:gd name="connsiteY3" fmla="*/ 10017 h 10018"/>
                <a:gd name="connsiteX4" fmla="*/ 11748 w 11748"/>
                <a:gd name="connsiteY4" fmla="*/ 10018 h 10018"/>
                <a:gd name="connsiteX5" fmla="*/ 9791 w 11748"/>
                <a:gd name="connsiteY5" fmla="*/ 5 h 1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48" h="10018">
                  <a:moveTo>
                    <a:pt x="9791" y="5"/>
                  </a:moveTo>
                  <a:lnTo>
                    <a:pt x="19" y="0"/>
                  </a:lnTo>
                  <a:cubicBezTo>
                    <a:pt x="13" y="827"/>
                    <a:pt x="6" y="1654"/>
                    <a:pt x="0" y="2481"/>
                  </a:cubicBezTo>
                  <a:lnTo>
                    <a:pt x="7036" y="10017"/>
                  </a:lnTo>
                  <a:lnTo>
                    <a:pt x="11748" y="10018"/>
                  </a:lnTo>
                  <a:lnTo>
                    <a:pt x="9791" y="5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17000"/>
                  </a:schemeClr>
                </a:gs>
                <a:gs pos="38000">
                  <a:schemeClr val="accent2">
                    <a:alpha val="18000"/>
                  </a:schemeClr>
                </a:gs>
              </a:gsLst>
              <a:lin ang="1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054" y="457200"/>
            <a:ext cx="3482317" cy="16002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71335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4055" y="2514183"/>
            <a:ext cx="3703320" cy="3658015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16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" y="-2971"/>
            <a:ext cx="12192001" cy="6866062"/>
            <a:chOff x="-1" y="-2971"/>
            <a:chExt cx="12192001" cy="6866062"/>
          </a:xfrm>
        </p:grpSpPr>
        <p:sp>
          <p:nvSpPr>
            <p:cNvPr id="14" name="Freeform 37"/>
            <p:cNvSpPr>
              <a:spLocks/>
            </p:cNvSpPr>
            <p:nvPr/>
          </p:nvSpPr>
          <p:spPr bwMode="auto">
            <a:xfrm>
              <a:off x="0" y="-2971"/>
              <a:ext cx="10287000" cy="6866062"/>
            </a:xfrm>
            <a:custGeom>
              <a:avLst/>
              <a:gdLst>
                <a:gd name="T0" fmla="*/ 6663 w 7656"/>
                <a:gd name="T1" fmla="*/ 0 h 5110"/>
                <a:gd name="T2" fmla="*/ 0 w 7656"/>
                <a:gd name="T3" fmla="*/ 5110 h 5110"/>
                <a:gd name="T4" fmla="*/ 4772 w 7656"/>
                <a:gd name="T5" fmla="*/ 5110 h 5110"/>
                <a:gd name="T6" fmla="*/ 7656 w 7656"/>
                <a:gd name="T7" fmla="*/ 0 h 5110"/>
                <a:gd name="T8" fmla="*/ 6663 w 765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6" h="5110">
                  <a:moveTo>
                    <a:pt x="6663" y="0"/>
                  </a:moveTo>
                  <a:lnTo>
                    <a:pt x="0" y="5110"/>
                  </a:lnTo>
                  <a:lnTo>
                    <a:pt x="4772" y="5110"/>
                  </a:lnTo>
                  <a:lnTo>
                    <a:pt x="7656" y="0"/>
                  </a:lnTo>
                  <a:lnTo>
                    <a:pt x="6663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33"/>
            <p:cNvSpPr>
              <a:spLocks/>
            </p:cNvSpPr>
            <p:nvPr/>
          </p:nvSpPr>
          <p:spPr bwMode="auto">
            <a:xfrm>
              <a:off x="-1" y="0"/>
              <a:ext cx="5430032" cy="6858000"/>
            </a:xfrm>
            <a:custGeom>
              <a:avLst/>
              <a:gdLst>
                <a:gd name="T0" fmla="*/ 0 w 4046"/>
                <a:gd name="T1" fmla="*/ 0 h 5110"/>
                <a:gd name="T2" fmla="*/ 2437 w 4046"/>
                <a:gd name="T3" fmla="*/ 0 h 5110"/>
                <a:gd name="T4" fmla="*/ 4046 w 4046"/>
                <a:gd name="T5" fmla="*/ 5110 h 5110"/>
                <a:gd name="T6" fmla="*/ 2664 w 4046"/>
                <a:gd name="T7" fmla="*/ 5110 h 5110"/>
                <a:gd name="T8" fmla="*/ 0 w 404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6" h="5110">
                  <a:moveTo>
                    <a:pt x="0" y="0"/>
                  </a:moveTo>
                  <a:lnTo>
                    <a:pt x="2437" y="0"/>
                  </a:lnTo>
                  <a:lnTo>
                    <a:pt x="4046" y="5110"/>
                  </a:lnTo>
                  <a:lnTo>
                    <a:pt x="2664" y="51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1205778" y="-1"/>
              <a:ext cx="10986222" cy="6858001"/>
            </a:xfrm>
            <a:custGeom>
              <a:avLst/>
              <a:gdLst>
                <a:gd name="T0" fmla="*/ 0 w 8186"/>
                <a:gd name="T1" fmla="*/ 0 h 5110"/>
                <a:gd name="T2" fmla="*/ 5278 w 8186"/>
                <a:gd name="T3" fmla="*/ 0 h 5110"/>
                <a:gd name="T4" fmla="*/ 8186 w 8186"/>
                <a:gd name="T5" fmla="*/ 5110 h 5110"/>
                <a:gd name="T6" fmla="*/ 6479 w 8186"/>
                <a:gd name="T7" fmla="*/ 5110 h 5110"/>
                <a:gd name="T8" fmla="*/ 0 w 818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86" h="5110">
                  <a:moveTo>
                    <a:pt x="0" y="0"/>
                  </a:moveTo>
                  <a:lnTo>
                    <a:pt x="5278" y="0"/>
                  </a:lnTo>
                  <a:lnTo>
                    <a:pt x="8186" y="5110"/>
                  </a:lnTo>
                  <a:lnTo>
                    <a:pt x="6479" y="51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25"/>
            <p:cNvSpPr>
              <a:spLocks/>
            </p:cNvSpPr>
            <p:nvPr/>
          </p:nvSpPr>
          <p:spPr bwMode="auto">
            <a:xfrm>
              <a:off x="6996758" y="0"/>
              <a:ext cx="4495800" cy="6858000"/>
            </a:xfrm>
            <a:custGeom>
              <a:avLst/>
              <a:gdLst>
                <a:gd name="T0" fmla="*/ 0 w 2832"/>
                <a:gd name="T1" fmla="*/ 0 h 4320"/>
                <a:gd name="T2" fmla="*/ 526 w 2832"/>
                <a:gd name="T3" fmla="*/ 4320 h 4320"/>
                <a:gd name="T4" fmla="*/ 2015 w 2832"/>
                <a:gd name="T5" fmla="*/ 4320 h 4320"/>
                <a:gd name="T6" fmla="*/ 2832 w 2832"/>
                <a:gd name="T7" fmla="*/ 0 h 4320"/>
                <a:gd name="T8" fmla="*/ 0 w 2832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2" h="4320">
                  <a:moveTo>
                    <a:pt x="0" y="0"/>
                  </a:moveTo>
                  <a:lnTo>
                    <a:pt x="526" y="4320"/>
                  </a:lnTo>
                  <a:lnTo>
                    <a:pt x="2015" y="4320"/>
                  </a:lnTo>
                  <a:lnTo>
                    <a:pt x="2832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4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2487614" y="-1"/>
              <a:ext cx="6095702" cy="6858001"/>
            </a:xfrm>
            <a:custGeom>
              <a:avLst/>
              <a:gdLst>
                <a:gd name="T0" fmla="*/ 2157 w 4542"/>
                <a:gd name="T1" fmla="*/ 0 h 5110"/>
                <a:gd name="T2" fmla="*/ 1183 w 4542"/>
                <a:gd name="T3" fmla="*/ 0 h 5110"/>
                <a:gd name="T4" fmla="*/ 0 w 4542"/>
                <a:gd name="T5" fmla="*/ 5110 h 5110"/>
                <a:gd name="T6" fmla="*/ 4542 w 4542"/>
                <a:gd name="T7" fmla="*/ 5110 h 5110"/>
                <a:gd name="T8" fmla="*/ 2157 w 4542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2" h="5110">
                  <a:moveTo>
                    <a:pt x="2157" y="0"/>
                  </a:moveTo>
                  <a:lnTo>
                    <a:pt x="1183" y="0"/>
                  </a:lnTo>
                  <a:lnTo>
                    <a:pt x="0" y="5110"/>
                  </a:lnTo>
                  <a:lnTo>
                    <a:pt x="4542" y="5110"/>
                  </a:lnTo>
                  <a:lnTo>
                    <a:pt x="2157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-1" y="798700"/>
              <a:ext cx="12192001" cy="4781176"/>
            </a:xfrm>
            <a:custGeom>
              <a:avLst/>
              <a:gdLst>
                <a:gd name="T0" fmla="*/ 0 w 9078"/>
                <a:gd name="T1" fmla="*/ 0 h 3560"/>
                <a:gd name="T2" fmla="*/ 9078 w 9078"/>
                <a:gd name="T3" fmla="*/ 672 h 3560"/>
                <a:gd name="T4" fmla="*/ 9078 w 9078"/>
                <a:gd name="T5" fmla="*/ 3560 h 3560"/>
                <a:gd name="T6" fmla="*/ 0 w 9078"/>
                <a:gd name="T7" fmla="*/ 985 h 3560"/>
                <a:gd name="T8" fmla="*/ 0 w 9078"/>
                <a:gd name="T9" fmla="*/ 0 h 3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8" h="3560">
                  <a:moveTo>
                    <a:pt x="0" y="0"/>
                  </a:moveTo>
                  <a:lnTo>
                    <a:pt x="9078" y="672"/>
                  </a:lnTo>
                  <a:lnTo>
                    <a:pt x="9078" y="3560"/>
                  </a:lnTo>
                  <a:lnTo>
                    <a:pt x="0" y="98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4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0" y="416"/>
            <a:ext cx="12192000" cy="6858000"/>
          </a:xfrm>
          <a:prstGeom prst="rect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lumMod val="75000"/>
                  <a:alpha val="2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 descr="abstract background design"/>
          <p:cNvGrpSpPr/>
          <p:nvPr/>
        </p:nvGrpSpPr>
        <p:grpSpPr>
          <a:xfrm>
            <a:off x="-1366" y="-4114"/>
            <a:ext cx="5035003" cy="6865834"/>
            <a:chOff x="-1366" y="-4114"/>
            <a:chExt cx="5035003" cy="6865834"/>
          </a:xfrm>
        </p:grpSpPr>
        <p:sp>
          <p:nvSpPr>
            <p:cNvPr id="9" name="Rectangle 1040"/>
            <p:cNvSpPr/>
            <p:nvPr/>
          </p:nvSpPr>
          <p:spPr>
            <a:xfrm>
              <a:off x="-1366" y="-2385"/>
              <a:ext cx="5035002" cy="6859550"/>
            </a:xfrm>
            <a:custGeom>
              <a:avLst/>
              <a:gdLst>
                <a:gd name="connsiteX0" fmla="*/ 0 w 12192000"/>
                <a:gd name="connsiteY0" fmla="*/ 0 h 556282"/>
                <a:gd name="connsiteX1" fmla="*/ 12192000 w 12192000"/>
                <a:gd name="connsiteY1" fmla="*/ 0 h 556282"/>
                <a:gd name="connsiteX2" fmla="*/ 12192000 w 12192000"/>
                <a:gd name="connsiteY2" fmla="*/ 556282 h 556282"/>
                <a:gd name="connsiteX3" fmla="*/ 0 w 12192000"/>
                <a:gd name="connsiteY3" fmla="*/ 556282 h 556282"/>
                <a:gd name="connsiteX4" fmla="*/ 0 w 12192000"/>
                <a:gd name="connsiteY4" fmla="*/ 0 h 556282"/>
                <a:gd name="connsiteX0" fmla="*/ 0 w 12206068"/>
                <a:gd name="connsiteY0" fmla="*/ 1026941 h 1583223"/>
                <a:gd name="connsiteX1" fmla="*/ 12206068 w 12206068"/>
                <a:gd name="connsiteY1" fmla="*/ 0 h 1583223"/>
                <a:gd name="connsiteX2" fmla="*/ 12192000 w 12206068"/>
                <a:gd name="connsiteY2" fmla="*/ 1583223 h 1583223"/>
                <a:gd name="connsiteX3" fmla="*/ 0 w 12206068"/>
                <a:gd name="connsiteY3" fmla="*/ 1583223 h 1583223"/>
                <a:gd name="connsiteX4" fmla="*/ 0 w 12206068"/>
                <a:gd name="connsiteY4" fmla="*/ 1026941 h 1583223"/>
                <a:gd name="connsiteX0" fmla="*/ 0 w 12192000"/>
                <a:gd name="connsiteY0" fmla="*/ 34281 h 590563"/>
                <a:gd name="connsiteX1" fmla="*/ 12086619 w 12192000"/>
                <a:gd name="connsiteY1" fmla="*/ 0 h 590563"/>
                <a:gd name="connsiteX2" fmla="*/ 12192000 w 12192000"/>
                <a:gd name="connsiteY2" fmla="*/ 590563 h 590563"/>
                <a:gd name="connsiteX3" fmla="*/ 0 w 12192000"/>
                <a:gd name="connsiteY3" fmla="*/ 590563 h 590563"/>
                <a:gd name="connsiteX4" fmla="*/ 0 w 12192000"/>
                <a:gd name="connsiteY4" fmla="*/ 34281 h 590563"/>
                <a:gd name="connsiteX0" fmla="*/ 0 w 12193711"/>
                <a:gd name="connsiteY0" fmla="*/ 244346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0 w 12193711"/>
                <a:gd name="connsiteY4" fmla="*/ 244346 h 800628"/>
                <a:gd name="connsiteX0" fmla="*/ 98854 w 12193711"/>
                <a:gd name="connsiteY0" fmla="*/ 577978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98854 w 12193711"/>
                <a:gd name="connsiteY4" fmla="*/ 577978 h 800628"/>
                <a:gd name="connsiteX0" fmla="*/ 4119 w 12193711"/>
                <a:gd name="connsiteY0" fmla="*/ 606811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4119 w 12193711"/>
                <a:gd name="connsiteY4" fmla="*/ 606811 h 800628"/>
                <a:gd name="connsiteX0" fmla="*/ 135924 w 12193711"/>
                <a:gd name="connsiteY0" fmla="*/ 590335 h 800628"/>
                <a:gd name="connsiteX1" fmla="*/ 12193711 w 12193711"/>
                <a:gd name="connsiteY1" fmla="*/ 0 h 800628"/>
                <a:gd name="connsiteX2" fmla="*/ 12192000 w 12193711"/>
                <a:gd name="connsiteY2" fmla="*/ 800628 h 800628"/>
                <a:gd name="connsiteX3" fmla="*/ 0 w 12193711"/>
                <a:gd name="connsiteY3" fmla="*/ 800628 h 800628"/>
                <a:gd name="connsiteX4" fmla="*/ 135924 w 12193711"/>
                <a:gd name="connsiteY4" fmla="*/ 590335 h 800628"/>
                <a:gd name="connsiteX0" fmla="*/ 0 w 12197830"/>
                <a:gd name="connsiteY0" fmla="*/ 577978 h 800628"/>
                <a:gd name="connsiteX1" fmla="*/ 12197830 w 12197830"/>
                <a:gd name="connsiteY1" fmla="*/ 0 h 800628"/>
                <a:gd name="connsiteX2" fmla="*/ 12196119 w 12197830"/>
                <a:gd name="connsiteY2" fmla="*/ 800628 h 800628"/>
                <a:gd name="connsiteX3" fmla="*/ 4119 w 12197830"/>
                <a:gd name="connsiteY3" fmla="*/ 800628 h 800628"/>
                <a:gd name="connsiteX4" fmla="*/ 0 w 12197830"/>
                <a:gd name="connsiteY4" fmla="*/ 577978 h 800628"/>
                <a:gd name="connsiteX0" fmla="*/ 0 w 12196127"/>
                <a:gd name="connsiteY0" fmla="*/ 414454 h 637104"/>
                <a:gd name="connsiteX1" fmla="*/ 12167795 w 12196127"/>
                <a:gd name="connsiteY1" fmla="*/ 0 h 637104"/>
                <a:gd name="connsiteX2" fmla="*/ 12196119 w 12196127"/>
                <a:gd name="connsiteY2" fmla="*/ 637104 h 637104"/>
                <a:gd name="connsiteX3" fmla="*/ 4119 w 12196127"/>
                <a:gd name="connsiteY3" fmla="*/ 637104 h 637104"/>
                <a:gd name="connsiteX4" fmla="*/ 0 w 12196127"/>
                <a:gd name="connsiteY4" fmla="*/ 414454 h 637104"/>
                <a:gd name="connsiteX0" fmla="*/ 0 w 12196196"/>
                <a:gd name="connsiteY0" fmla="*/ 411116 h 633766"/>
                <a:gd name="connsiteX1" fmla="*/ 12194493 w 12196196"/>
                <a:gd name="connsiteY1" fmla="*/ 0 h 633766"/>
                <a:gd name="connsiteX2" fmla="*/ 12196119 w 12196196"/>
                <a:gd name="connsiteY2" fmla="*/ 633766 h 633766"/>
                <a:gd name="connsiteX3" fmla="*/ 4119 w 12196196"/>
                <a:gd name="connsiteY3" fmla="*/ 633766 h 633766"/>
                <a:gd name="connsiteX4" fmla="*/ 0 w 12196196"/>
                <a:gd name="connsiteY4" fmla="*/ 411116 h 633766"/>
                <a:gd name="connsiteX0" fmla="*/ 0 w 12196123"/>
                <a:gd name="connsiteY0" fmla="*/ 374407 h 597057"/>
                <a:gd name="connsiteX1" fmla="*/ 12147772 w 12196123"/>
                <a:gd name="connsiteY1" fmla="*/ 0 h 597057"/>
                <a:gd name="connsiteX2" fmla="*/ 12196119 w 12196123"/>
                <a:gd name="connsiteY2" fmla="*/ 597057 h 597057"/>
                <a:gd name="connsiteX3" fmla="*/ 4119 w 12196123"/>
                <a:gd name="connsiteY3" fmla="*/ 597057 h 597057"/>
                <a:gd name="connsiteX4" fmla="*/ 0 w 12196123"/>
                <a:gd name="connsiteY4" fmla="*/ 374407 h 597057"/>
                <a:gd name="connsiteX0" fmla="*/ 0 w 12196196"/>
                <a:gd name="connsiteY0" fmla="*/ 404442 h 627092"/>
                <a:gd name="connsiteX1" fmla="*/ 12194493 w 12196196"/>
                <a:gd name="connsiteY1" fmla="*/ 0 h 627092"/>
                <a:gd name="connsiteX2" fmla="*/ 12196119 w 12196196"/>
                <a:gd name="connsiteY2" fmla="*/ 627092 h 627092"/>
                <a:gd name="connsiteX3" fmla="*/ 4119 w 12196196"/>
                <a:gd name="connsiteY3" fmla="*/ 627092 h 627092"/>
                <a:gd name="connsiteX4" fmla="*/ 0 w 12196196"/>
                <a:gd name="connsiteY4" fmla="*/ 404442 h 627092"/>
                <a:gd name="connsiteX0" fmla="*/ 0 w 12196123"/>
                <a:gd name="connsiteY0" fmla="*/ 391093 h 613743"/>
                <a:gd name="connsiteX1" fmla="*/ 12141097 w 12196123"/>
                <a:gd name="connsiteY1" fmla="*/ 0 h 613743"/>
                <a:gd name="connsiteX2" fmla="*/ 12196119 w 12196123"/>
                <a:gd name="connsiteY2" fmla="*/ 613743 h 613743"/>
                <a:gd name="connsiteX3" fmla="*/ 4119 w 12196123"/>
                <a:gd name="connsiteY3" fmla="*/ 613743 h 613743"/>
                <a:gd name="connsiteX4" fmla="*/ 0 w 12196123"/>
                <a:gd name="connsiteY4" fmla="*/ 391093 h 613743"/>
                <a:gd name="connsiteX0" fmla="*/ 0 w 12197830"/>
                <a:gd name="connsiteY0" fmla="*/ 407779 h 630429"/>
                <a:gd name="connsiteX1" fmla="*/ 12197830 w 12197830"/>
                <a:gd name="connsiteY1" fmla="*/ 0 h 630429"/>
                <a:gd name="connsiteX2" fmla="*/ 12196119 w 12197830"/>
                <a:gd name="connsiteY2" fmla="*/ 630429 h 630429"/>
                <a:gd name="connsiteX3" fmla="*/ 4119 w 12197830"/>
                <a:gd name="connsiteY3" fmla="*/ 630429 h 630429"/>
                <a:gd name="connsiteX4" fmla="*/ 0 w 12197830"/>
                <a:gd name="connsiteY4" fmla="*/ 407779 h 630429"/>
                <a:gd name="connsiteX0" fmla="*/ 0 w 12197830"/>
                <a:gd name="connsiteY0" fmla="*/ 0 h 6877450"/>
                <a:gd name="connsiteX1" fmla="*/ 12197830 w 12197830"/>
                <a:gd name="connsiteY1" fmla="*/ 6247021 h 6877450"/>
                <a:gd name="connsiteX2" fmla="*/ 12196119 w 12197830"/>
                <a:gd name="connsiteY2" fmla="*/ 6877450 h 6877450"/>
                <a:gd name="connsiteX3" fmla="*/ 4119 w 12197830"/>
                <a:gd name="connsiteY3" fmla="*/ 6877450 h 6877450"/>
                <a:gd name="connsiteX4" fmla="*/ 0 w 12197830"/>
                <a:gd name="connsiteY4" fmla="*/ 0 h 6877450"/>
                <a:gd name="connsiteX0" fmla="*/ 0 w 12196119"/>
                <a:gd name="connsiteY0" fmla="*/ 1379 h 6878829"/>
                <a:gd name="connsiteX1" fmla="*/ 4996930 w 12196119"/>
                <a:gd name="connsiteY1" fmla="*/ 0 h 6878829"/>
                <a:gd name="connsiteX2" fmla="*/ 12196119 w 12196119"/>
                <a:gd name="connsiteY2" fmla="*/ 6878829 h 6878829"/>
                <a:gd name="connsiteX3" fmla="*/ 4119 w 12196119"/>
                <a:gd name="connsiteY3" fmla="*/ 6878829 h 6878829"/>
                <a:gd name="connsiteX4" fmla="*/ 0 w 12196119"/>
                <a:gd name="connsiteY4" fmla="*/ 1379 h 6878829"/>
                <a:gd name="connsiteX0" fmla="*/ 0 w 5350819"/>
                <a:gd name="connsiteY0" fmla="*/ 1379 h 6878829"/>
                <a:gd name="connsiteX1" fmla="*/ 4996930 w 5350819"/>
                <a:gd name="connsiteY1" fmla="*/ 0 h 6878829"/>
                <a:gd name="connsiteX2" fmla="*/ 5350819 w 5350819"/>
                <a:gd name="connsiteY2" fmla="*/ 6878829 h 6878829"/>
                <a:gd name="connsiteX3" fmla="*/ 4119 w 5350819"/>
                <a:gd name="connsiteY3" fmla="*/ 6878829 h 6878829"/>
                <a:gd name="connsiteX4" fmla="*/ 0 w 5350819"/>
                <a:gd name="connsiteY4" fmla="*/ 1379 h 6878829"/>
                <a:gd name="connsiteX0" fmla="*/ 0 w 5350819"/>
                <a:gd name="connsiteY0" fmla="*/ 1379 h 6878829"/>
                <a:gd name="connsiteX1" fmla="*/ 4044430 w 5350819"/>
                <a:gd name="connsiteY1" fmla="*/ 0 h 6878829"/>
                <a:gd name="connsiteX2" fmla="*/ 5350819 w 5350819"/>
                <a:gd name="connsiteY2" fmla="*/ 6878829 h 6878829"/>
                <a:gd name="connsiteX3" fmla="*/ 4119 w 5350819"/>
                <a:gd name="connsiteY3" fmla="*/ 6878829 h 6878829"/>
                <a:gd name="connsiteX4" fmla="*/ 0 w 5350819"/>
                <a:gd name="connsiteY4" fmla="*/ 1379 h 6878829"/>
                <a:gd name="connsiteX0" fmla="*/ 0 w 5046019"/>
                <a:gd name="connsiteY0" fmla="*/ 1379 h 6878829"/>
                <a:gd name="connsiteX1" fmla="*/ 4044430 w 5046019"/>
                <a:gd name="connsiteY1" fmla="*/ 0 h 6878829"/>
                <a:gd name="connsiteX2" fmla="*/ 5046019 w 5046019"/>
                <a:gd name="connsiteY2" fmla="*/ 6878829 h 6878829"/>
                <a:gd name="connsiteX3" fmla="*/ 4119 w 5046019"/>
                <a:gd name="connsiteY3" fmla="*/ 6878829 h 6878829"/>
                <a:gd name="connsiteX4" fmla="*/ 0 w 5046019"/>
                <a:gd name="connsiteY4" fmla="*/ 1379 h 6878829"/>
                <a:gd name="connsiteX0" fmla="*/ 0 w 5046019"/>
                <a:gd name="connsiteY0" fmla="*/ 0 h 6877450"/>
                <a:gd name="connsiteX1" fmla="*/ 4052693 w 5046019"/>
                <a:gd name="connsiteY1" fmla="*/ 72985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6019"/>
                <a:gd name="connsiteY0" fmla="*/ 0 h 6877450"/>
                <a:gd name="connsiteX1" fmla="*/ 4047185 w 5046019"/>
                <a:gd name="connsiteY1" fmla="*/ 9638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6019"/>
                <a:gd name="connsiteY0" fmla="*/ 0 h 6877450"/>
                <a:gd name="connsiteX1" fmla="*/ 4058202 w 5046019"/>
                <a:gd name="connsiteY1" fmla="*/ 64722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6019"/>
                <a:gd name="connsiteY0" fmla="*/ 0 h 6877450"/>
                <a:gd name="connsiteX1" fmla="*/ 4052694 w 5046019"/>
                <a:gd name="connsiteY1" fmla="*/ 6884 h 6877450"/>
                <a:gd name="connsiteX2" fmla="*/ 5046019 w 5046019"/>
                <a:gd name="connsiteY2" fmla="*/ 6877450 h 6877450"/>
                <a:gd name="connsiteX3" fmla="*/ 4119 w 5046019"/>
                <a:gd name="connsiteY3" fmla="*/ 6877450 h 6877450"/>
                <a:gd name="connsiteX4" fmla="*/ 0 w 5046019"/>
                <a:gd name="connsiteY4" fmla="*/ 0 h 6877450"/>
                <a:gd name="connsiteX0" fmla="*/ 0 w 5043265"/>
                <a:gd name="connsiteY0" fmla="*/ 31675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1365 w 5043265"/>
                <a:gd name="connsiteY3" fmla="*/ 6870566 h 6870566"/>
                <a:gd name="connsiteX4" fmla="*/ 0 w 5043265"/>
                <a:gd name="connsiteY4" fmla="*/ 31675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1365 w 5043265"/>
                <a:gd name="connsiteY3" fmla="*/ 6870566 h 6870566"/>
                <a:gd name="connsiteX4" fmla="*/ 0 w 5043265"/>
                <a:gd name="connsiteY4" fmla="*/ 1379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83992 w 5043265"/>
                <a:gd name="connsiteY3" fmla="*/ 6843024 h 6870566"/>
                <a:gd name="connsiteX4" fmla="*/ 0 w 5043265"/>
                <a:gd name="connsiteY4" fmla="*/ 1379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4120 w 5043265"/>
                <a:gd name="connsiteY3" fmla="*/ 6859550 h 6870566"/>
                <a:gd name="connsiteX4" fmla="*/ 0 w 5043265"/>
                <a:gd name="connsiteY4" fmla="*/ 1379 h 6870566"/>
                <a:gd name="connsiteX0" fmla="*/ 0 w 5043265"/>
                <a:gd name="connsiteY0" fmla="*/ 1379 h 6870566"/>
                <a:gd name="connsiteX1" fmla="*/ 4049940 w 5043265"/>
                <a:gd name="connsiteY1" fmla="*/ 0 h 6870566"/>
                <a:gd name="connsiteX2" fmla="*/ 5043265 w 5043265"/>
                <a:gd name="connsiteY2" fmla="*/ 6870566 h 6870566"/>
                <a:gd name="connsiteX3" fmla="*/ 1366 w 5043265"/>
                <a:gd name="connsiteY3" fmla="*/ 6859550 h 6870566"/>
                <a:gd name="connsiteX4" fmla="*/ 0 w 5043265"/>
                <a:gd name="connsiteY4" fmla="*/ 1379 h 6870566"/>
                <a:gd name="connsiteX0" fmla="*/ 0 w 5037757"/>
                <a:gd name="connsiteY0" fmla="*/ 1379 h 6859550"/>
                <a:gd name="connsiteX1" fmla="*/ 4049940 w 5037757"/>
                <a:gd name="connsiteY1" fmla="*/ 0 h 6859550"/>
                <a:gd name="connsiteX2" fmla="*/ 5037757 w 5037757"/>
                <a:gd name="connsiteY2" fmla="*/ 6837515 h 6859550"/>
                <a:gd name="connsiteX3" fmla="*/ 1366 w 5037757"/>
                <a:gd name="connsiteY3" fmla="*/ 6859550 h 6859550"/>
                <a:gd name="connsiteX4" fmla="*/ 0 w 5037757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  <a:gd name="connsiteX0" fmla="*/ 0 w 5035002"/>
                <a:gd name="connsiteY0" fmla="*/ 1379 h 6859550"/>
                <a:gd name="connsiteX1" fmla="*/ 4049940 w 5035002"/>
                <a:gd name="connsiteY1" fmla="*/ 0 h 6859550"/>
                <a:gd name="connsiteX2" fmla="*/ 5035002 w 5035002"/>
                <a:gd name="connsiteY2" fmla="*/ 6859549 h 6859550"/>
                <a:gd name="connsiteX3" fmla="*/ 1366 w 5035002"/>
                <a:gd name="connsiteY3" fmla="*/ 6859550 h 6859550"/>
                <a:gd name="connsiteX4" fmla="*/ 0 w 5035002"/>
                <a:gd name="connsiteY4" fmla="*/ 1379 h 68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5002" h="6859550">
                  <a:moveTo>
                    <a:pt x="0" y="1379"/>
                  </a:moveTo>
                  <a:lnTo>
                    <a:pt x="4049940" y="0"/>
                  </a:lnTo>
                  <a:lnTo>
                    <a:pt x="5035002" y="6859549"/>
                  </a:lnTo>
                  <a:lnTo>
                    <a:pt x="1366" y="6859550"/>
                  </a:lnTo>
                  <a:cubicBezTo>
                    <a:pt x="-7" y="4573493"/>
                    <a:pt x="1373" y="2287436"/>
                    <a:pt x="0" y="1379"/>
                  </a:cubicBezTo>
                  <a:close/>
                </a:path>
              </a:pathLst>
            </a:custGeom>
            <a:gradFill>
              <a:gsLst>
                <a:gs pos="100000">
                  <a:schemeClr val="accent3">
                    <a:alpha val="95000"/>
                  </a:schemeClr>
                </a:gs>
                <a:gs pos="0">
                  <a:schemeClr val="accent1">
                    <a:alpha val="80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aseline="-25000" dirty="0"/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" y="-4114"/>
              <a:ext cx="5033636" cy="6862754"/>
            </a:xfrm>
            <a:custGeom>
              <a:avLst/>
              <a:gdLst>
                <a:gd name="T0" fmla="*/ 3840 w 8030"/>
                <a:gd name="T1" fmla="*/ 0 h 5110"/>
                <a:gd name="T2" fmla="*/ 0 w 8030"/>
                <a:gd name="T3" fmla="*/ 0 h 5110"/>
                <a:gd name="T4" fmla="*/ 6337 w 8030"/>
                <a:gd name="T5" fmla="*/ 5110 h 5110"/>
                <a:gd name="T6" fmla="*/ 8030 w 8030"/>
                <a:gd name="T7" fmla="*/ 5110 h 5110"/>
                <a:gd name="T8" fmla="*/ 3840 w 8030"/>
                <a:gd name="T9" fmla="*/ 0 h 5110"/>
                <a:gd name="connsiteX0" fmla="*/ 8033 w 10000"/>
                <a:gd name="connsiteY0" fmla="*/ 0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8033 w 10000"/>
                <a:gd name="connsiteY4" fmla="*/ 0 h 10000"/>
                <a:gd name="connsiteX0" fmla="*/ 7837 w 10000"/>
                <a:gd name="connsiteY0" fmla="*/ 192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7837 w 10000"/>
                <a:gd name="connsiteY4" fmla="*/ 192 h 10000"/>
                <a:gd name="connsiteX0" fmla="*/ 8033 w 10000"/>
                <a:gd name="connsiteY0" fmla="*/ 0 h 10012"/>
                <a:gd name="connsiteX1" fmla="*/ 0 w 10000"/>
                <a:gd name="connsiteY1" fmla="*/ 12 h 10012"/>
                <a:gd name="connsiteX2" fmla="*/ 7892 w 10000"/>
                <a:gd name="connsiteY2" fmla="*/ 10012 h 10012"/>
                <a:gd name="connsiteX3" fmla="*/ 10000 w 10000"/>
                <a:gd name="connsiteY3" fmla="*/ 10012 h 10012"/>
                <a:gd name="connsiteX4" fmla="*/ 8033 w 10000"/>
                <a:gd name="connsiteY4" fmla="*/ 0 h 10012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6">
                  <a:moveTo>
                    <a:pt x="8033" y="0"/>
                  </a:moveTo>
                  <a:lnTo>
                    <a:pt x="0" y="6"/>
                  </a:lnTo>
                  <a:lnTo>
                    <a:pt x="7892" y="10006"/>
                  </a:lnTo>
                  <a:lnTo>
                    <a:pt x="10000" y="10006"/>
                  </a:lnTo>
                  <a:lnTo>
                    <a:pt x="8033" y="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4000"/>
                  </a:schemeClr>
                </a:gs>
                <a:gs pos="38000">
                  <a:schemeClr val="accent2">
                    <a:alpha val="25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9"/>
            <p:cNvSpPr>
              <a:spLocks/>
            </p:cNvSpPr>
            <p:nvPr/>
          </p:nvSpPr>
          <p:spPr bwMode="auto">
            <a:xfrm flipV="1">
              <a:off x="199" y="-686"/>
              <a:ext cx="3432693" cy="6862406"/>
            </a:xfrm>
            <a:custGeom>
              <a:avLst/>
              <a:gdLst>
                <a:gd name="T0" fmla="*/ 3840 w 8030"/>
                <a:gd name="T1" fmla="*/ 0 h 5110"/>
                <a:gd name="T2" fmla="*/ 0 w 8030"/>
                <a:gd name="T3" fmla="*/ 0 h 5110"/>
                <a:gd name="T4" fmla="*/ 6337 w 8030"/>
                <a:gd name="T5" fmla="*/ 5110 h 5110"/>
                <a:gd name="T6" fmla="*/ 8030 w 8030"/>
                <a:gd name="T7" fmla="*/ 5110 h 5110"/>
                <a:gd name="T8" fmla="*/ 3840 w 8030"/>
                <a:gd name="T9" fmla="*/ 0 h 5110"/>
                <a:gd name="connsiteX0" fmla="*/ 8033 w 10000"/>
                <a:gd name="connsiteY0" fmla="*/ 0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8033 w 10000"/>
                <a:gd name="connsiteY4" fmla="*/ 0 h 10000"/>
                <a:gd name="connsiteX0" fmla="*/ 7837 w 10000"/>
                <a:gd name="connsiteY0" fmla="*/ 192 h 10000"/>
                <a:gd name="connsiteX1" fmla="*/ 0 w 10000"/>
                <a:gd name="connsiteY1" fmla="*/ 0 h 10000"/>
                <a:gd name="connsiteX2" fmla="*/ 7892 w 10000"/>
                <a:gd name="connsiteY2" fmla="*/ 10000 h 10000"/>
                <a:gd name="connsiteX3" fmla="*/ 10000 w 10000"/>
                <a:gd name="connsiteY3" fmla="*/ 10000 h 10000"/>
                <a:gd name="connsiteX4" fmla="*/ 7837 w 10000"/>
                <a:gd name="connsiteY4" fmla="*/ 192 h 10000"/>
                <a:gd name="connsiteX0" fmla="*/ 8033 w 10000"/>
                <a:gd name="connsiteY0" fmla="*/ 0 h 10012"/>
                <a:gd name="connsiteX1" fmla="*/ 0 w 10000"/>
                <a:gd name="connsiteY1" fmla="*/ 12 h 10012"/>
                <a:gd name="connsiteX2" fmla="*/ 7892 w 10000"/>
                <a:gd name="connsiteY2" fmla="*/ 10012 h 10012"/>
                <a:gd name="connsiteX3" fmla="*/ 10000 w 10000"/>
                <a:gd name="connsiteY3" fmla="*/ 10012 h 10012"/>
                <a:gd name="connsiteX4" fmla="*/ 8033 w 10000"/>
                <a:gd name="connsiteY4" fmla="*/ 0 h 10012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7892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10000"/>
                <a:gd name="connsiteY0" fmla="*/ 0 h 10006"/>
                <a:gd name="connsiteX1" fmla="*/ 0 w 10000"/>
                <a:gd name="connsiteY1" fmla="*/ 6 h 10006"/>
                <a:gd name="connsiteX2" fmla="*/ 4757 w 10000"/>
                <a:gd name="connsiteY2" fmla="*/ 10006 h 10006"/>
                <a:gd name="connsiteX3" fmla="*/ 10000 w 10000"/>
                <a:gd name="connsiteY3" fmla="*/ 10006 h 10006"/>
                <a:gd name="connsiteX4" fmla="*/ 8033 w 10000"/>
                <a:gd name="connsiteY4" fmla="*/ 0 h 10006"/>
                <a:gd name="connsiteX0" fmla="*/ 8033 w 8033"/>
                <a:gd name="connsiteY0" fmla="*/ 0 h 10006"/>
                <a:gd name="connsiteX1" fmla="*/ 0 w 8033"/>
                <a:gd name="connsiteY1" fmla="*/ 6 h 10006"/>
                <a:gd name="connsiteX2" fmla="*/ 4757 w 8033"/>
                <a:gd name="connsiteY2" fmla="*/ 10006 h 10006"/>
                <a:gd name="connsiteX3" fmla="*/ 7415 w 8033"/>
                <a:gd name="connsiteY3" fmla="*/ 10006 h 10006"/>
                <a:gd name="connsiteX4" fmla="*/ 8033 w 8033"/>
                <a:gd name="connsiteY4" fmla="*/ 0 h 10006"/>
                <a:gd name="connsiteX0" fmla="*/ 5710 w 9231"/>
                <a:gd name="connsiteY0" fmla="*/ 12 h 9994"/>
                <a:gd name="connsiteX1" fmla="*/ 0 w 9231"/>
                <a:gd name="connsiteY1" fmla="*/ 0 h 9994"/>
                <a:gd name="connsiteX2" fmla="*/ 5922 w 9231"/>
                <a:gd name="connsiteY2" fmla="*/ 9994 h 9994"/>
                <a:gd name="connsiteX3" fmla="*/ 9231 w 9231"/>
                <a:gd name="connsiteY3" fmla="*/ 9994 h 9994"/>
                <a:gd name="connsiteX4" fmla="*/ 5710 w 9231"/>
                <a:gd name="connsiteY4" fmla="*/ 12 h 9994"/>
                <a:gd name="connsiteX0" fmla="*/ 6186 w 10000"/>
                <a:gd name="connsiteY0" fmla="*/ 12 h 10000"/>
                <a:gd name="connsiteX1" fmla="*/ 0 w 10000"/>
                <a:gd name="connsiteY1" fmla="*/ 0 h 10000"/>
                <a:gd name="connsiteX2" fmla="*/ 4575 w 10000"/>
                <a:gd name="connsiteY2" fmla="*/ 10000 h 10000"/>
                <a:gd name="connsiteX3" fmla="*/ 10000 w 10000"/>
                <a:gd name="connsiteY3" fmla="*/ 10000 h 10000"/>
                <a:gd name="connsiteX4" fmla="*/ 6186 w 10000"/>
                <a:gd name="connsiteY4" fmla="*/ 12 h 10000"/>
                <a:gd name="connsiteX0" fmla="*/ 6186 w 7838"/>
                <a:gd name="connsiteY0" fmla="*/ 12 h 10000"/>
                <a:gd name="connsiteX1" fmla="*/ 0 w 7838"/>
                <a:gd name="connsiteY1" fmla="*/ 0 h 10000"/>
                <a:gd name="connsiteX2" fmla="*/ 4575 w 7838"/>
                <a:gd name="connsiteY2" fmla="*/ 10000 h 10000"/>
                <a:gd name="connsiteX3" fmla="*/ 7838 w 7838"/>
                <a:gd name="connsiteY3" fmla="*/ 10000 h 10000"/>
                <a:gd name="connsiteX4" fmla="*/ 6186 w 7838"/>
                <a:gd name="connsiteY4" fmla="*/ 12 h 10000"/>
                <a:gd name="connsiteX0" fmla="*/ 9745 w 10000"/>
                <a:gd name="connsiteY0" fmla="*/ 0 h 10023"/>
                <a:gd name="connsiteX1" fmla="*/ 0 w 10000"/>
                <a:gd name="connsiteY1" fmla="*/ 23 h 10023"/>
                <a:gd name="connsiteX2" fmla="*/ 5837 w 10000"/>
                <a:gd name="connsiteY2" fmla="*/ 10023 h 10023"/>
                <a:gd name="connsiteX3" fmla="*/ 10000 w 10000"/>
                <a:gd name="connsiteY3" fmla="*/ 10023 h 10023"/>
                <a:gd name="connsiteX4" fmla="*/ 9745 w 10000"/>
                <a:gd name="connsiteY4" fmla="*/ 0 h 10023"/>
                <a:gd name="connsiteX0" fmla="*/ 9745 w 11688"/>
                <a:gd name="connsiteY0" fmla="*/ 0 h 10041"/>
                <a:gd name="connsiteX1" fmla="*/ 0 w 11688"/>
                <a:gd name="connsiteY1" fmla="*/ 23 h 10041"/>
                <a:gd name="connsiteX2" fmla="*/ 5837 w 11688"/>
                <a:gd name="connsiteY2" fmla="*/ 10023 h 10041"/>
                <a:gd name="connsiteX3" fmla="*/ 11688 w 11688"/>
                <a:gd name="connsiteY3" fmla="*/ 10041 h 10041"/>
                <a:gd name="connsiteX4" fmla="*/ 9745 w 11688"/>
                <a:gd name="connsiteY4" fmla="*/ 0 h 10041"/>
                <a:gd name="connsiteX0" fmla="*/ 9745 w 11688"/>
                <a:gd name="connsiteY0" fmla="*/ 0 h 10041"/>
                <a:gd name="connsiteX1" fmla="*/ 0 w 11688"/>
                <a:gd name="connsiteY1" fmla="*/ 23 h 10041"/>
                <a:gd name="connsiteX2" fmla="*/ 6990 w 11688"/>
                <a:gd name="connsiteY2" fmla="*/ 10023 h 10041"/>
                <a:gd name="connsiteX3" fmla="*/ 11688 w 11688"/>
                <a:gd name="connsiteY3" fmla="*/ 10041 h 10041"/>
                <a:gd name="connsiteX4" fmla="*/ 9745 w 11688"/>
                <a:gd name="connsiteY4" fmla="*/ 0 h 10041"/>
                <a:gd name="connsiteX0" fmla="*/ 9745 w 11675"/>
                <a:gd name="connsiteY0" fmla="*/ 0 h 10023"/>
                <a:gd name="connsiteX1" fmla="*/ 0 w 11675"/>
                <a:gd name="connsiteY1" fmla="*/ 23 h 10023"/>
                <a:gd name="connsiteX2" fmla="*/ 6990 w 11675"/>
                <a:gd name="connsiteY2" fmla="*/ 10023 h 10023"/>
                <a:gd name="connsiteX3" fmla="*/ 11675 w 11675"/>
                <a:gd name="connsiteY3" fmla="*/ 9950 h 10023"/>
                <a:gd name="connsiteX4" fmla="*/ 9745 w 11675"/>
                <a:gd name="connsiteY4" fmla="*/ 0 h 10023"/>
                <a:gd name="connsiteX0" fmla="*/ 9745 w 11702"/>
                <a:gd name="connsiteY0" fmla="*/ 0 h 10024"/>
                <a:gd name="connsiteX1" fmla="*/ 0 w 11702"/>
                <a:gd name="connsiteY1" fmla="*/ 23 h 10024"/>
                <a:gd name="connsiteX2" fmla="*/ 6990 w 11702"/>
                <a:gd name="connsiteY2" fmla="*/ 10023 h 10024"/>
                <a:gd name="connsiteX3" fmla="*/ 11702 w 11702"/>
                <a:gd name="connsiteY3" fmla="*/ 10024 h 10024"/>
                <a:gd name="connsiteX4" fmla="*/ 9745 w 11702"/>
                <a:gd name="connsiteY4" fmla="*/ 0 h 10024"/>
                <a:gd name="connsiteX0" fmla="*/ 9558 w 11515"/>
                <a:gd name="connsiteY0" fmla="*/ 0 h 10024"/>
                <a:gd name="connsiteX1" fmla="*/ 0 w 11515"/>
                <a:gd name="connsiteY1" fmla="*/ 303 h 10024"/>
                <a:gd name="connsiteX2" fmla="*/ 6803 w 11515"/>
                <a:gd name="connsiteY2" fmla="*/ 10023 h 10024"/>
                <a:gd name="connsiteX3" fmla="*/ 11515 w 11515"/>
                <a:gd name="connsiteY3" fmla="*/ 10024 h 10024"/>
                <a:gd name="connsiteX4" fmla="*/ 9558 w 11515"/>
                <a:gd name="connsiteY4" fmla="*/ 0 h 10024"/>
                <a:gd name="connsiteX0" fmla="*/ 9772 w 11729"/>
                <a:gd name="connsiteY0" fmla="*/ 0 h 10024"/>
                <a:gd name="connsiteX1" fmla="*/ 0 w 11729"/>
                <a:gd name="connsiteY1" fmla="*/ 6 h 10024"/>
                <a:gd name="connsiteX2" fmla="*/ 7017 w 11729"/>
                <a:gd name="connsiteY2" fmla="*/ 10023 h 10024"/>
                <a:gd name="connsiteX3" fmla="*/ 11729 w 11729"/>
                <a:gd name="connsiteY3" fmla="*/ 10024 h 10024"/>
                <a:gd name="connsiteX4" fmla="*/ 9772 w 11729"/>
                <a:gd name="connsiteY4" fmla="*/ 0 h 10024"/>
                <a:gd name="connsiteX0" fmla="*/ 9785 w 11729"/>
                <a:gd name="connsiteY0" fmla="*/ 62 h 10018"/>
                <a:gd name="connsiteX1" fmla="*/ 0 w 11729"/>
                <a:gd name="connsiteY1" fmla="*/ 0 h 10018"/>
                <a:gd name="connsiteX2" fmla="*/ 7017 w 11729"/>
                <a:gd name="connsiteY2" fmla="*/ 10017 h 10018"/>
                <a:gd name="connsiteX3" fmla="*/ 11729 w 11729"/>
                <a:gd name="connsiteY3" fmla="*/ 10018 h 10018"/>
                <a:gd name="connsiteX4" fmla="*/ 9785 w 11729"/>
                <a:gd name="connsiteY4" fmla="*/ 62 h 10018"/>
                <a:gd name="connsiteX0" fmla="*/ 9772 w 11729"/>
                <a:gd name="connsiteY0" fmla="*/ 5 h 10018"/>
                <a:gd name="connsiteX1" fmla="*/ 0 w 11729"/>
                <a:gd name="connsiteY1" fmla="*/ 0 h 10018"/>
                <a:gd name="connsiteX2" fmla="*/ 7017 w 11729"/>
                <a:gd name="connsiteY2" fmla="*/ 10017 h 10018"/>
                <a:gd name="connsiteX3" fmla="*/ 11729 w 11729"/>
                <a:gd name="connsiteY3" fmla="*/ 10018 h 10018"/>
                <a:gd name="connsiteX4" fmla="*/ 9772 w 11729"/>
                <a:gd name="connsiteY4" fmla="*/ 5 h 10018"/>
                <a:gd name="connsiteX0" fmla="*/ 9772 w 11729"/>
                <a:gd name="connsiteY0" fmla="*/ 5 h 10018"/>
                <a:gd name="connsiteX1" fmla="*/ 0 w 11729"/>
                <a:gd name="connsiteY1" fmla="*/ 0 h 10018"/>
                <a:gd name="connsiteX2" fmla="*/ 1064 w 11729"/>
                <a:gd name="connsiteY2" fmla="*/ 1494 h 10018"/>
                <a:gd name="connsiteX3" fmla="*/ 7017 w 11729"/>
                <a:gd name="connsiteY3" fmla="*/ 10017 h 10018"/>
                <a:gd name="connsiteX4" fmla="*/ 11729 w 11729"/>
                <a:gd name="connsiteY4" fmla="*/ 10018 h 10018"/>
                <a:gd name="connsiteX5" fmla="*/ 9772 w 11729"/>
                <a:gd name="connsiteY5" fmla="*/ 5 h 10018"/>
                <a:gd name="connsiteX0" fmla="*/ 9791 w 11748"/>
                <a:gd name="connsiteY0" fmla="*/ 5 h 10018"/>
                <a:gd name="connsiteX1" fmla="*/ 19 w 11748"/>
                <a:gd name="connsiteY1" fmla="*/ 0 h 10018"/>
                <a:gd name="connsiteX2" fmla="*/ 0 w 11748"/>
                <a:gd name="connsiteY2" fmla="*/ 2481 h 10018"/>
                <a:gd name="connsiteX3" fmla="*/ 7036 w 11748"/>
                <a:gd name="connsiteY3" fmla="*/ 10017 h 10018"/>
                <a:gd name="connsiteX4" fmla="*/ 11748 w 11748"/>
                <a:gd name="connsiteY4" fmla="*/ 10018 h 10018"/>
                <a:gd name="connsiteX5" fmla="*/ 9791 w 11748"/>
                <a:gd name="connsiteY5" fmla="*/ 5 h 1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48" h="10018">
                  <a:moveTo>
                    <a:pt x="9791" y="5"/>
                  </a:moveTo>
                  <a:lnTo>
                    <a:pt x="19" y="0"/>
                  </a:lnTo>
                  <a:cubicBezTo>
                    <a:pt x="13" y="827"/>
                    <a:pt x="6" y="1654"/>
                    <a:pt x="0" y="2481"/>
                  </a:cubicBezTo>
                  <a:lnTo>
                    <a:pt x="7036" y="10017"/>
                  </a:lnTo>
                  <a:lnTo>
                    <a:pt x="11748" y="10018"/>
                  </a:lnTo>
                  <a:lnTo>
                    <a:pt x="9791" y="5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17000"/>
                  </a:schemeClr>
                </a:gs>
                <a:gs pos="38000">
                  <a:schemeClr val="accent2">
                    <a:alpha val="18000"/>
                  </a:schemeClr>
                </a:gs>
              </a:gsLst>
              <a:lin ang="1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57200"/>
            <a:ext cx="3483864" cy="16002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172200" cy="57133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0" y="2514184"/>
            <a:ext cx="3703320" cy="3658016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69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gradFill>
          <a:gsLst>
            <a:gs pos="100000">
              <a:schemeClr val="accent3"/>
            </a:gs>
            <a:gs pos="0">
              <a:schemeClr val="accent1"/>
            </a:gs>
          </a:gsLst>
          <a:lin ang="14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0"/>
            <a:ext cx="12192001" cy="6858639"/>
            <a:chOff x="-1" y="-1"/>
            <a:chExt cx="12192001" cy="6858639"/>
          </a:xfrm>
        </p:grpSpPr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831769" y="-1"/>
              <a:ext cx="10777861" cy="6858639"/>
            </a:xfrm>
            <a:custGeom>
              <a:avLst/>
              <a:gdLst>
                <a:gd name="T0" fmla="*/ 3840 w 8030"/>
                <a:gd name="T1" fmla="*/ 0 h 5110"/>
                <a:gd name="T2" fmla="*/ 0 w 8030"/>
                <a:gd name="T3" fmla="*/ 0 h 5110"/>
                <a:gd name="T4" fmla="*/ 6337 w 8030"/>
                <a:gd name="T5" fmla="*/ 5110 h 5110"/>
                <a:gd name="T6" fmla="*/ 8030 w 8030"/>
                <a:gd name="T7" fmla="*/ 5110 h 5110"/>
                <a:gd name="T8" fmla="*/ 3840 w 8030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30" h="5110">
                  <a:moveTo>
                    <a:pt x="3840" y="0"/>
                  </a:moveTo>
                  <a:lnTo>
                    <a:pt x="0" y="0"/>
                  </a:lnTo>
                  <a:lnTo>
                    <a:pt x="6337" y="5110"/>
                  </a:lnTo>
                  <a:lnTo>
                    <a:pt x="8030" y="5110"/>
                  </a:lnTo>
                  <a:lnTo>
                    <a:pt x="3840" y="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lumMod val="50000"/>
                    <a:alpha val="20000"/>
                  </a:schemeClr>
                </a:gs>
                <a:gs pos="0">
                  <a:schemeClr val="accent2">
                    <a:alpha val="25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47084" y="-1"/>
              <a:ext cx="10318828" cy="6858639"/>
            </a:xfrm>
            <a:custGeom>
              <a:avLst/>
              <a:gdLst>
                <a:gd name="T0" fmla="*/ 7688 w 7688"/>
                <a:gd name="T1" fmla="*/ 0 h 5110"/>
                <a:gd name="T2" fmla="*/ 5495 w 7688"/>
                <a:gd name="T3" fmla="*/ 0 h 5110"/>
                <a:gd name="T4" fmla="*/ 0 w 7688"/>
                <a:gd name="T5" fmla="*/ 5110 h 5110"/>
                <a:gd name="T6" fmla="*/ 5050 w 7688"/>
                <a:gd name="T7" fmla="*/ 5110 h 5110"/>
                <a:gd name="T8" fmla="*/ 7495 w 7688"/>
                <a:gd name="T9" fmla="*/ 376 h 5110"/>
                <a:gd name="T10" fmla="*/ 7688 w 7688"/>
                <a:gd name="T11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88" h="5110">
                  <a:moveTo>
                    <a:pt x="7688" y="0"/>
                  </a:moveTo>
                  <a:lnTo>
                    <a:pt x="5495" y="0"/>
                  </a:lnTo>
                  <a:lnTo>
                    <a:pt x="0" y="5110"/>
                  </a:lnTo>
                  <a:lnTo>
                    <a:pt x="5050" y="5110"/>
                  </a:lnTo>
                  <a:lnTo>
                    <a:pt x="7495" y="376"/>
                  </a:lnTo>
                  <a:lnTo>
                    <a:pt x="7688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  <a:alpha val="3000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1" y="398050"/>
              <a:ext cx="12192001" cy="5753528"/>
            </a:xfrm>
            <a:custGeom>
              <a:avLst/>
              <a:gdLst>
                <a:gd name="T0" fmla="*/ 0 w 9078"/>
                <a:gd name="T1" fmla="*/ 0 h 4284"/>
                <a:gd name="T2" fmla="*/ 0 w 9078"/>
                <a:gd name="T3" fmla="*/ 3607 h 4284"/>
                <a:gd name="T4" fmla="*/ 9078 w 9078"/>
                <a:gd name="T5" fmla="*/ 4284 h 4284"/>
                <a:gd name="T6" fmla="*/ 9078 w 9078"/>
                <a:gd name="T7" fmla="*/ 2703 h 4284"/>
                <a:gd name="T8" fmla="*/ 0 w 9078"/>
                <a:gd name="T9" fmla="*/ 0 h 4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8" h="4284">
                  <a:moveTo>
                    <a:pt x="0" y="0"/>
                  </a:moveTo>
                  <a:lnTo>
                    <a:pt x="0" y="3607"/>
                  </a:lnTo>
                  <a:lnTo>
                    <a:pt x="9078" y="4284"/>
                  </a:lnTo>
                  <a:lnTo>
                    <a:pt x="9078" y="270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1800">
                  <a:schemeClr val="accent3">
                    <a:alpha val="30000"/>
                  </a:schemeClr>
                </a:gs>
                <a:gs pos="100000">
                  <a:schemeClr val="accent2">
                    <a:alpha val="1000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66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447222" y="475725"/>
              <a:ext cx="10744778" cy="6382913"/>
            </a:xfrm>
            <a:custGeom>
              <a:avLst/>
              <a:gdLst>
                <a:gd name="T0" fmla="*/ 7968 w 7968"/>
                <a:gd name="T1" fmla="*/ 0 h 4740"/>
                <a:gd name="T2" fmla="*/ 0 w 7968"/>
                <a:gd name="T3" fmla="*/ 4731 h 4740"/>
                <a:gd name="T4" fmla="*/ 5164 w 7968"/>
                <a:gd name="T5" fmla="*/ 4740 h 4740"/>
                <a:gd name="T6" fmla="*/ 7968 w 7968"/>
                <a:gd name="T7" fmla="*/ 1580 h 4740"/>
                <a:gd name="T8" fmla="*/ 7968 w 7968"/>
                <a:gd name="T9" fmla="*/ 0 h 4740"/>
                <a:gd name="connsiteX0" fmla="*/ 10015 w 10015"/>
                <a:gd name="connsiteY0" fmla="*/ 0 h 10001"/>
                <a:gd name="connsiteX1" fmla="*/ 0 w 10015"/>
                <a:gd name="connsiteY1" fmla="*/ 10001 h 10001"/>
                <a:gd name="connsiteX2" fmla="*/ 6496 w 10015"/>
                <a:gd name="connsiteY2" fmla="*/ 10000 h 10001"/>
                <a:gd name="connsiteX3" fmla="*/ 10015 w 10015"/>
                <a:gd name="connsiteY3" fmla="*/ 3333 h 10001"/>
                <a:gd name="connsiteX4" fmla="*/ 10015 w 10015"/>
                <a:gd name="connsiteY4" fmla="*/ 0 h 1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15" h="10001">
                  <a:moveTo>
                    <a:pt x="10015" y="0"/>
                  </a:moveTo>
                  <a:lnTo>
                    <a:pt x="0" y="10001"/>
                  </a:lnTo>
                  <a:lnTo>
                    <a:pt x="6496" y="10000"/>
                  </a:lnTo>
                  <a:lnTo>
                    <a:pt x="10015" y="3333"/>
                  </a:lnTo>
                  <a:lnTo>
                    <a:pt x="10015" y="0"/>
                  </a:lnTo>
                  <a:close/>
                </a:path>
              </a:pathLst>
            </a:custGeom>
            <a:gradFill>
              <a:gsLst>
                <a:gs pos="100000">
                  <a:schemeClr val="accent2">
                    <a:alpha val="10000"/>
                  </a:schemeClr>
                </a:gs>
                <a:gs pos="0">
                  <a:schemeClr val="accent2">
                    <a:alpha val="10000"/>
                  </a:schemeClr>
                </a:gs>
              </a:gsLst>
              <a:lin ang="144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9" name="Group 28" descr="abstract background design"/>
          <p:cNvGrpSpPr/>
          <p:nvPr/>
        </p:nvGrpSpPr>
        <p:grpSpPr>
          <a:xfrm>
            <a:off x="4762" y="0"/>
            <a:ext cx="12201526" cy="6858638"/>
            <a:chOff x="0" y="618575"/>
            <a:chExt cx="12201526" cy="6858638"/>
          </a:xfrm>
        </p:grpSpPr>
        <p:sp>
          <p:nvSpPr>
            <p:cNvPr id="27" name="Rectangle 26"/>
            <p:cNvSpPr/>
            <p:nvPr/>
          </p:nvSpPr>
          <p:spPr>
            <a:xfrm>
              <a:off x="0" y="618575"/>
              <a:ext cx="12192000" cy="6858638"/>
            </a:xfrm>
            <a:prstGeom prst="rect">
              <a:avLst/>
            </a:prstGeom>
            <a:gradFill>
              <a:gsLst>
                <a:gs pos="100000">
                  <a:schemeClr val="accent3">
                    <a:alpha val="0"/>
                  </a:schemeClr>
                </a:gs>
                <a:gs pos="0">
                  <a:schemeClr val="accent2">
                    <a:alpha val="5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526" y="618894"/>
              <a:ext cx="12192000" cy="6858001"/>
            </a:xfrm>
            <a:prstGeom prst="rect">
              <a:avLst/>
            </a:prstGeom>
            <a:gradFill>
              <a:gsLst>
                <a:gs pos="67000">
                  <a:schemeClr val="accent3">
                    <a:alpha val="0"/>
                  </a:schemeClr>
                </a:gs>
                <a:gs pos="0">
                  <a:schemeClr val="accent2">
                    <a:alpha val="2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-1109663" y="28575"/>
            <a:ext cx="14411326" cy="6800850"/>
          </a:xfrm>
          <a:custGeom>
            <a:avLst/>
            <a:gdLst>
              <a:gd name="T0" fmla="*/ 0 w 9078"/>
              <a:gd name="T1" fmla="*/ 0 h 4284"/>
              <a:gd name="T2" fmla="*/ 0 w 9078"/>
              <a:gd name="T3" fmla="*/ 3607 h 4284"/>
              <a:gd name="T4" fmla="*/ 9078 w 9078"/>
              <a:gd name="T5" fmla="*/ 4284 h 4284"/>
              <a:gd name="T6" fmla="*/ 9078 w 9078"/>
              <a:gd name="T7" fmla="*/ 2703 h 4284"/>
              <a:gd name="T8" fmla="*/ 0 w 9078"/>
              <a:gd name="T9" fmla="*/ 0 h 4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78" h="4284">
                <a:moveTo>
                  <a:pt x="0" y="0"/>
                </a:moveTo>
                <a:lnTo>
                  <a:pt x="0" y="3607"/>
                </a:lnTo>
                <a:lnTo>
                  <a:pt x="9078" y="4284"/>
                </a:lnTo>
                <a:lnTo>
                  <a:pt x="9078" y="270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-3175" y="-627063"/>
            <a:ext cx="12204700" cy="8112126"/>
          </a:xfrm>
          <a:custGeom>
            <a:avLst/>
            <a:gdLst>
              <a:gd name="T0" fmla="*/ 7688 w 7688"/>
              <a:gd name="T1" fmla="*/ 0 h 5110"/>
              <a:gd name="T2" fmla="*/ 5495 w 7688"/>
              <a:gd name="T3" fmla="*/ 0 h 5110"/>
              <a:gd name="T4" fmla="*/ 0 w 7688"/>
              <a:gd name="T5" fmla="*/ 5110 h 5110"/>
              <a:gd name="T6" fmla="*/ 5050 w 7688"/>
              <a:gd name="T7" fmla="*/ 5110 h 5110"/>
              <a:gd name="T8" fmla="*/ 7495 w 7688"/>
              <a:gd name="T9" fmla="*/ 376 h 5110"/>
              <a:gd name="T10" fmla="*/ 7688 w 7688"/>
              <a:gd name="T11" fmla="*/ 0 h 5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88" h="5110">
                <a:moveTo>
                  <a:pt x="7688" y="0"/>
                </a:moveTo>
                <a:lnTo>
                  <a:pt x="5495" y="0"/>
                </a:lnTo>
                <a:lnTo>
                  <a:pt x="0" y="5110"/>
                </a:lnTo>
                <a:lnTo>
                  <a:pt x="5050" y="5110"/>
                </a:lnTo>
                <a:lnTo>
                  <a:pt x="7495" y="376"/>
                </a:lnTo>
                <a:lnTo>
                  <a:pt x="768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 descr="photo of man sitting on an outdoor bench, using a table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28"/>
            <a:ext cx="8876190" cy="6857143"/>
          </a:xfrm>
          <a:prstGeom prst="rect">
            <a:avLst/>
          </a:prstGeom>
        </p:spPr>
      </p:pic>
      <p:sp>
        <p:nvSpPr>
          <p:cNvPr id="23" name="Freeform 5" descr="Callout shape"/>
          <p:cNvSpPr>
            <a:spLocks/>
          </p:cNvSpPr>
          <p:nvPr/>
        </p:nvSpPr>
        <p:spPr bwMode="auto">
          <a:xfrm>
            <a:off x="6778677" y="356679"/>
            <a:ext cx="4956048" cy="3008376"/>
          </a:xfrm>
          <a:custGeom>
            <a:avLst/>
            <a:gdLst>
              <a:gd name="T0" fmla="*/ 0 w 4338"/>
              <a:gd name="T1" fmla="*/ 0 h 2582"/>
              <a:gd name="T2" fmla="*/ 0 w 4338"/>
              <a:gd name="T3" fmla="*/ 2353 h 2582"/>
              <a:gd name="T4" fmla="*/ 921 w 4338"/>
              <a:gd name="T5" fmla="*/ 2353 h 2582"/>
              <a:gd name="T6" fmla="*/ 1101 w 4338"/>
              <a:gd name="T7" fmla="*/ 2582 h 2582"/>
              <a:gd name="T8" fmla="*/ 1278 w 4338"/>
              <a:gd name="T9" fmla="*/ 2353 h 2582"/>
              <a:gd name="T10" fmla="*/ 4338 w 4338"/>
              <a:gd name="T11" fmla="*/ 2353 h 2582"/>
              <a:gd name="T12" fmla="*/ 4338 w 4338"/>
              <a:gd name="T13" fmla="*/ 0 h 2582"/>
              <a:gd name="T14" fmla="*/ 0 w 4338"/>
              <a:gd name="T15" fmla="*/ 0 h 2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38" h="2582">
                <a:moveTo>
                  <a:pt x="0" y="0"/>
                </a:moveTo>
                <a:lnTo>
                  <a:pt x="0" y="2353"/>
                </a:lnTo>
                <a:lnTo>
                  <a:pt x="921" y="2353"/>
                </a:lnTo>
                <a:lnTo>
                  <a:pt x="1101" y="2582"/>
                </a:lnTo>
                <a:lnTo>
                  <a:pt x="1278" y="2353"/>
                </a:lnTo>
                <a:lnTo>
                  <a:pt x="4338" y="2353"/>
                </a:lnTo>
                <a:lnTo>
                  <a:pt x="4338" y="0"/>
                </a:lnTo>
                <a:lnTo>
                  <a:pt x="0" y="0"/>
                </a:lnTo>
                <a:close/>
              </a:path>
            </a:pathLst>
          </a:custGeom>
          <a:solidFill>
            <a:srgbClr val="FDF6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45060" y="1382350"/>
            <a:ext cx="4279434" cy="683787"/>
          </a:xfrm>
        </p:spPr>
        <p:txBody>
          <a:bodyPr anchor="b">
            <a:normAutofit/>
          </a:bodyPr>
          <a:lstStyle>
            <a:lvl1pPr algn="l">
              <a:defRPr sz="2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7781982" y="2067295"/>
            <a:ext cx="3549389" cy="9556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100" smtClean="0">
                <a:solidFill>
                  <a:schemeClr val="accent1"/>
                </a:solidFill>
                <a:latin typeface="+mj-lt"/>
                <a:ea typeface="+mj-ea"/>
              </a:defRPr>
            </a:lvl1pPr>
            <a:lvl2pPr>
              <a:defRPr lang="en-US" sz="6800" smtClean="0">
                <a:solidFill>
                  <a:schemeClr val="accent1"/>
                </a:solidFill>
                <a:cs typeface="+mn-cs"/>
              </a:defRPr>
            </a:lvl2pPr>
            <a:lvl3pPr>
              <a:defRPr lang="en-US" sz="6800" smtClean="0">
                <a:solidFill>
                  <a:schemeClr val="accent1"/>
                </a:solidFill>
                <a:cs typeface="+mn-cs"/>
              </a:defRPr>
            </a:lvl3pPr>
            <a:lvl4pPr>
              <a:defRPr lang="en-US" sz="6800" smtClean="0">
                <a:solidFill>
                  <a:schemeClr val="accent1"/>
                </a:solidFill>
                <a:cs typeface="+mn-cs"/>
              </a:defRPr>
            </a:lvl4pPr>
            <a:lvl5pPr>
              <a:defRPr lang="en-US" sz="6800">
                <a:solidFill>
                  <a:schemeClr val="accent1"/>
                </a:solidFill>
                <a:cs typeface="+mn-cs"/>
              </a:defRPr>
            </a:lvl5pPr>
          </a:lstStyle>
          <a:p>
            <a:pPr lvl="0">
              <a:spcBef>
                <a:spcPct val="0"/>
              </a:spcBef>
            </a:pPr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04228" y="6209375"/>
            <a:ext cx="4994007" cy="336626"/>
          </a:xfrm>
        </p:spPr>
        <p:txBody>
          <a:bodyPr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533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70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32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0">
              <a:schemeClr val="bg1">
                <a:lumMod val="85000"/>
                <a:alpha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038"/>
          <p:cNvGrpSpPr/>
          <p:nvPr/>
        </p:nvGrpSpPr>
        <p:grpSpPr>
          <a:xfrm>
            <a:off x="-1" y="-2971"/>
            <a:ext cx="12192001" cy="6866062"/>
            <a:chOff x="-1" y="-2971"/>
            <a:chExt cx="12192001" cy="6866062"/>
          </a:xfrm>
        </p:grpSpPr>
        <p:sp>
          <p:nvSpPr>
            <p:cNvPr id="1028" name="Freeform 37"/>
            <p:cNvSpPr>
              <a:spLocks/>
            </p:cNvSpPr>
            <p:nvPr/>
          </p:nvSpPr>
          <p:spPr bwMode="auto">
            <a:xfrm>
              <a:off x="0" y="-2971"/>
              <a:ext cx="10287000" cy="6866062"/>
            </a:xfrm>
            <a:custGeom>
              <a:avLst/>
              <a:gdLst>
                <a:gd name="T0" fmla="*/ 6663 w 7656"/>
                <a:gd name="T1" fmla="*/ 0 h 5110"/>
                <a:gd name="T2" fmla="*/ 0 w 7656"/>
                <a:gd name="T3" fmla="*/ 5110 h 5110"/>
                <a:gd name="T4" fmla="*/ 4772 w 7656"/>
                <a:gd name="T5" fmla="*/ 5110 h 5110"/>
                <a:gd name="T6" fmla="*/ 7656 w 7656"/>
                <a:gd name="T7" fmla="*/ 0 h 5110"/>
                <a:gd name="T8" fmla="*/ 6663 w 765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6" h="5110">
                  <a:moveTo>
                    <a:pt x="6663" y="0"/>
                  </a:moveTo>
                  <a:lnTo>
                    <a:pt x="0" y="5110"/>
                  </a:lnTo>
                  <a:lnTo>
                    <a:pt x="4772" y="5110"/>
                  </a:lnTo>
                  <a:lnTo>
                    <a:pt x="7656" y="0"/>
                  </a:lnTo>
                  <a:lnTo>
                    <a:pt x="6663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4" name="Freeform 33"/>
            <p:cNvSpPr>
              <a:spLocks/>
            </p:cNvSpPr>
            <p:nvPr/>
          </p:nvSpPr>
          <p:spPr bwMode="auto">
            <a:xfrm>
              <a:off x="-1" y="0"/>
              <a:ext cx="5430032" cy="6858000"/>
            </a:xfrm>
            <a:custGeom>
              <a:avLst/>
              <a:gdLst>
                <a:gd name="T0" fmla="*/ 0 w 4046"/>
                <a:gd name="T1" fmla="*/ 0 h 5110"/>
                <a:gd name="T2" fmla="*/ 2437 w 4046"/>
                <a:gd name="T3" fmla="*/ 0 h 5110"/>
                <a:gd name="T4" fmla="*/ 4046 w 4046"/>
                <a:gd name="T5" fmla="*/ 5110 h 5110"/>
                <a:gd name="T6" fmla="*/ 2664 w 4046"/>
                <a:gd name="T7" fmla="*/ 5110 h 5110"/>
                <a:gd name="T8" fmla="*/ 0 w 404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6" h="5110">
                  <a:moveTo>
                    <a:pt x="0" y="0"/>
                  </a:moveTo>
                  <a:lnTo>
                    <a:pt x="2437" y="0"/>
                  </a:lnTo>
                  <a:lnTo>
                    <a:pt x="4046" y="5110"/>
                  </a:lnTo>
                  <a:lnTo>
                    <a:pt x="2664" y="51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1205778" y="-1"/>
              <a:ext cx="10986222" cy="6858001"/>
            </a:xfrm>
            <a:custGeom>
              <a:avLst/>
              <a:gdLst>
                <a:gd name="T0" fmla="*/ 0 w 8186"/>
                <a:gd name="T1" fmla="*/ 0 h 5110"/>
                <a:gd name="T2" fmla="*/ 5278 w 8186"/>
                <a:gd name="T3" fmla="*/ 0 h 5110"/>
                <a:gd name="T4" fmla="*/ 8186 w 8186"/>
                <a:gd name="T5" fmla="*/ 5110 h 5110"/>
                <a:gd name="T6" fmla="*/ 6479 w 8186"/>
                <a:gd name="T7" fmla="*/ 5110 h 5110"/>
                <a:gd name="T8" fmla="*/ 0 w 8186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86" h="5110">
                  <a:moveTo>
                    <a:pt x="0" y="0"/>
                  </a:moveTo>
                  <a:lnTo>
                    <a:pt x="5278" y="0"/>
                  </a:lnTo>
                  <a:lnTo>
                    <a:pt x="8186" y="5110"/>
                  </a:lnTo>
                  <a:lnTo>
                    <a:pt x="6479" y="511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996758" y="0"/>
              <a:ext cx="4495800" cy="6858000"/>
            </a:xfrm>
            <a:custGeom>
              <a:avLst/>
              <a:gdLst>
                <a:gd name="T0" fmla="*/ 0 w 2832"/>
                <a:gd name="T1" fmla="*/ 0 h 4320"/>
                <a:gd name="T2" fmla="*/ 526 w 2832"/>
                <a:gd name="T3" fmla="*/ 4320 h 4320"/>
                <a:gd name="T4" fmla="*/ 2015 w 2832"/>
                <a:gd name="T5" fmla="*/ 4320 h 4320"/>
                <a:gd name="T6" fmla="*/ 2832 w 2832"/>
                <a:gd name="T7" fmla="*/ 0 h 4320"/>
                <a:gd name="T8" fmla="*/ 0 w 2832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2" h="4320">
                  <a:moveTo>
                    <a:pt x="0" y="0"/>
                  </a:moveTo>
                  <a:lnTo>
                    <a:pt x="526" y="4320"/>
                  </a:lnTo>
                  <a:lnTo>
                    <a:pt x="2015" y="4320"/>
                  </a:lnTo>
                  <a:lnTo>
                    <a:pt x="2832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4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2487614" y="-1"/>
              <a:ext cx="6095702" cy="6858001"/>
            </a:xfrm>
            <a:custGeom>
              <a:avLst/>
              <a:gdLst>
                <a:gd name="T0" fmla="*/ 2157 w 4542"/>
                <a:gd name="T1" fmla="*/ 0 h 5110"/>
                <a:gd name="T2" fmla="*/ 1183 w 4542"/>
                <a:gd name="T3" fmla="*/ 0 h 5110"/>
                <a:gd name="T4" fmla="*/ 0 w 4542"/>
                <a:gd name="T5" fmla="*/ 5110 h 5110"/>
                <a:gd name="T6" fmla="*/ 4542 w 4542"/>
                <a:gd name="T7" fmla="*/ 5110 h 5110"/>
                <a:gd name="T8" fmla="*/ 2157 w 4542"/>
                <a:gd name="T9" fmla="*/ 0 h 5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2" h="5110">
                  <a:moveTo>
                    <a:pt x="2157" y="0"/>
                  </a:moveTo>
                  <a:lnTo>
                    <a:pt x="1183" y="0"/>
                  </a:lnTo>
                  <a:lnTo>
                    <a:pt x="0" y="5110"/>
                  </a:lnTo>
                  <a:lnTo>
                    <a:pt x="4542" y="5110"/>
                  </a:lnTo>
                  <a:lnTo>
                    <a:pt x="2157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-1" y="798700"/>
              <a:ext cx="12192001" cy="4781176"/>
            </a:xfrm>
            <a:custGeom>
              <a:avLst/>
              <a:gdLst>
                <a:gd name="T0" fmla="*/ 0 w 9078"/>
                <a:gd name="T1" fmla="*/ 0 h 3560"/>
                <a:gd name="T2" fmla="*/ 9078 w 9078"/>
                <a:gd name="T3" fmla="*/ 672 h 3560"/>
                <a:gd name="T4" fmla="*/ 9078 w 9078"/>
                <a:gd name="T5" fmla="*/ 3560 h 3560"/>
                <a:gd name="T6" fmla="*/ 0 w 9078"/>
                <a:gd name="T7" fmla="*/ 985 h 3560"/>
                <a:gd name="T8" fmla="*/ 0 w 9078"/>
                <a:gd name="T9" fmla="*/ 0 h 3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8" h="3560">
                  <a:moveTo>
                    <a:pt x="0" y="0"/>
                  </a:moveTo>
                  <a:lnTo>
                    <a:pt x="9078" y="672"/>
                  </a:lnTo>
                  <a:lnTo>
                    <a:pt x="9078" y="3560"/>
                  </a:lnTo>
                  <a:lnTo>
                    <a:pt x="0" y="98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40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38" name="Rectangle 1037"/>
          <p:cNvSpPr/>
          <p:nvPr/>
        </p:nvSpPr>
        <p:spPr>
          <a:xfrm>
            <a:off x="0" y="-5092"/>
            <a:ext cx="12192000" cy="6858000"/>
          </a:xfrm>
          <a:prstGeom prst="rect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lumMod val="75000"/>
                  <a:alpha val="2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1" name="Rectangle 1040" descr="background shape"/>
          <p:cNvSpPr/>
          <p:nvPr/>
        </p:nvSpPr>
        <p:spPr>
          <a:xfrm>
            <a:off x="-4119" y="6237752"/>
            <a:ext cx="12197830" cy="630429"/>
          </a:xfrm>
          <a:custGeom>
            <a:avLst/>
            <a:gdLst>
              <a:gd name="connsiteX0" fmla="*/ 0 w 12192000"/>
              <a:gd name="connsiteY0" fmla="*/ 0 h 556282"/>
              <a:gd name="connsiteX1" fmla="*/ 12192000 w 12192000"/>
              <a:gd name="connsiteY1" fmla="*/ 0 h 556282"/>
              <a:gd name="connsiteX2" fmla="*/ 12192000 w 12192000"/>
              <a:gd name="connsiteY2" fmla="*/ 556282 h 556282"/>
              <a:gd name="connsiteX3" fmla="*/ 0 w 12192000"/>
              <a:gd name="connsiteY3" fmla="*/ 556282 h 556282"/>
              <a:gd name="connsiteX4" fmla="*/ 0 w 12192000"/>
              <a:gd name="connsiteY4" fmla="*/ 0 h 556282"/>
              <a:gd name="connsiteX0" fmla="*/ 0 w 12206068"/>
              <a:gd name="connsiteY0" fmla="*/ 1026941 h 1583223"/>
              <a:gd name="connsiteX1" fmla="*/ 12206068 w 12206068"/>
              <a:gd name="connsiteY1" fmla="*/ 0 h 1583223"/>
              <a:gd name="connsiteX2" fmla="*/ 12192000 w 12206068"/>
              <a:gd name="connsiteY2" fmla="*/ 1583223 h 1583223"/>
              <a:gd name="connsiteX3" fmla="*/ 0 w 12206068"/>
              <a:gd name="connsiteY3" fmla="*/ 1583223 h 1583223"/>
              <a:gd name="connsiteX4" fmla="*/ 0 w 12206068"/>
              <a:gd name="connsiteY4" fmla="*/ 1026941 h 1583223"/>
              <a:gd name="connsiteX0" fmla="*/ 0 w 12192000"/>
              <a:gd name="connsiteY0" fmla="*/ 34281 h 590563"/>
              <a:gd name="connsiteX1" fmla="*/ 12086619 w 12192000"/>
              <a:gd name="connsiteY1" fmla="*/ 0 h 590563"/>
              <a:gd name="connsiteX2" fmla="*/ 12192000 w 12192000"/>
              <a:gd name="connsiteY2" fmla="*/ 590563 h 590563"/>
              <a:gd name="connsiteX3" fmla="*/ 0 w 12192000"/>
              <a:gd name="connsiteY3" fmla="*/ 590563 h 590563"/>
              <a:gd name="connsiteX4" fmla="*/ 0 w 12192000"/>
              <a:gd name="connsiteY4" fmla="*/ 34281 h 590563"/>
              <a:gd name="connsiteX0" fmla="*/ 0 w 12193711"/>
              <a:gd name="connsiteY0" fmla="*/ 244346 h 800628"/>
              <a:gd name="connsiteX1" fmla="*/ 12193711 w 12193711"/>
              <a:gd name="connsiteY1" fmla="*/ 0 h 800628"/>
              <a:gd name="connsiteX2" fmla="*/ 12192000 w 12193711"/>
              <a:gd name="connsiteY2" fmla="*/ 800628 h 800628"/>
              <a:gd name="connsiteX3" fmla="*/ 0 w 12193711"/>
              <a:gd name="connsiteY3" fmla="*/ 800628 h 800628"/>
              <a:gd name="connsiteX4" fmla="*/ 0 w 12193711"/>
              <a:gd name="connsiteY4" fmla="*/ 244346 h 800628"/>
              <a:gd name="connsiteX0" fmla="*/ 98854 w 12193711"/>
              <a:gd name="connsiteY0" fmla="*/ 577978 h 800628"/>
              <a:gd name="connsiteX1" fmla="*/ 12193711 w 12193711"/>
              <a:gd name="connsiteY1" fmla="*/ 0 h 800628"/>
              <a:gd name="connsiteX2" fmla="*/ 12192000 w 12193711"/>
              <a:gd name="connsiteY2" fmla="*/ 800628 h 800628"/>
              <a:gd name="connsiteX3" fmla="*/ 0 w 12193711"/>
              <a:gd name="connsiteY3" fmla="*/ 800628 h 800628"/>
              <a:gd name="connsiteX4" fmla="*/ 98854 w 12193711"/>
              <a:gd name="connsiteY4" fmla="*/ 577978 h 800628"/>
              <a:gd name="connsiteX0" fmla="*/ 4119 w 12193711"/>
              <a:gd name="connsiteY0" fmla="*/ 606811 h 800628"/>
              <a:gd name="connsiteX1" fmla="*/ 12193711 w 12193711"/>
              <a:gd name="connsiteY1" fmla="*/ 0 h 800628"/>
              <a:gd name="connsiteX2" fmla="*/ 12192000 w 12193711"/>
              <a:gd name="connsiteY2" fmla="*/ 800628 h 800628"/>
              <a:gd name="connsiteX3" fmla="*/ 0 w 12193711"/>
              <a:gd name="connsiteY3" fmla="*/ 800628 h 800628"/>
              <a:gd name="connsiteX4" fmla="*/ 4119 w 12193711"/>
              <a:gd name="connsiteY4" fmla="*/ 606811 h 800628"/>
              <a:gd name="connsiteX0" fmla="*/ 135924 w 12193711"/>
              <a:gd name="connsiteY0" fmla="*/ 590335 h 800628"/>
              <a:gd name="connsiteX1" fmla="*/ 12193711 w 12193711"/>
              <a:gd name="connsiteY1" fmla="*/ 0 h 800628"/>
              <a:gd name="connsiteX2" fmla="*/ 12192000 w 12193711"/>
              <a:gd name="connsiteY2" fmla="*/ 800628 h 800628"/>
              <a:gd name="connsiteX3" fmla="*/ 0 w 12193711"/>
              <a:gd name="connsiteY3" fmla="*/ 800628 h 800628"/>
              <a:gd name="connsiteX4" fmla="*/ 135924 w 12193711"/>
              <a:gd name="connsiteY4" fmla="*/ 590335 h 800628"/>
              <a:gd name="connsiteX0" fmla="*/ 0 w 12197830"/>
              <a:gd name="connsiteY0" fmla="*/ 577978 h 800628"/>
              <a:gd name="connsiteX1" fmla="*/ 12197830 w 12197830"/>
              <a:gd name="connsiteY1" fmla="*/ 0 h 800628"/>
              <a:gd name="connsiteX2" fmla="*/ 12196119 w 12197830"/>
              <a:gd name="connsiteY2" fmla="*/ 800628 h 800628"/>
              <a:gd name="connsiteX3" fmla="*/ 4119 w 12197830"/>
              <a:gd name="connsiteY3" fmla="*/ 800628 h 800628"/>
              <a:gd name="connsiteX4" fmla="*/ 0 w 12197830"/>
              <a:gd name="connsiteY4" fmla="*/ 577978 h 800628"/>
              <a:gd name="connsiteX0" fmla="*/ 0 w 12196127"/>
              <a:gd name="connsiteY0" fmla="*/ 414454 h 637104"/>
              <a:gd name="connsiteX1" fmla="*/ 12167795 w 12196127"/>
              <a:gd name="connsiteY1" fmla="*/ 0 h 637104"/>
              <a:gd name="connsiteX2" fmla="*/ 12196119 w 12196127"/>
              <a:gd name="connsiteY2" fmla="*/ 637104 h 637104"/>
              <a:gd name="connsiteX3" fmla="*/ 4119 w 12196127"/>
              <a:gd name="connsiteY3" fmla="*/ 637104 h 637104"/>
              <a:gd name="connsiteX4" fmla="*/ 0 w 12196127"/>
              <a:gd name="connsiteY4" fmla="*/ 414454 h 637104"/>
              <a:gd name="connsiteX0" fmla="*/ 0 w 12196196"/>
              <a:gd name="connsiteY0" fmla="*/ 411116 h 633766"/>
              <a:gd name="connsiteX1" fmla="*/ 12194493 w 12196196"/>
              <a:gd name="connsiteY1" fmla="*/ 0 h 633766"/>
              <a:gd name="connsiteX2" fmla="*/ 12196119 w 12196196"/>
              <a:gd name="connsiteY2" fmla="*/ 633766 h 633766"/>
              <a:gd name="connsiteX3" fmla="*/ 4119 w 12196196"/>
              <a:gd name="connsiteY3" fmla="*/ 633766 h 633766"/>
              <a:gd name="connsiteX4" fmla="*/ 0 w 12196196"/>
              <a:gd name="connsiteY4" fmla="*/ 411116 h 633766"/>
              <a:gd name="connsiteX0" fmla="*/ 0 w 12196123"/>
              <a:gd name="connsiteY0" fmla="*/ 374407 h 597057"/>
              <a:gd name="connsiteX1" fmla="*/ 12147772 w 12196123"/>
              <a:gd name="connsiteY1" fmla="*/ 0 h 597057"/>
              <a:gd name="connsiteX2" fmla="*/ 12196119 w 12196123"/>
              <a:gd name="connsiteY2" fmla="*/ 597057 h 597057"/>
              <a:gd name="connsiteX3" fmla="*/ 4119 w 12196123"/>
              <a:gd name="connsiteY3" fmla="*/ 597057 h 597057"/>
              <a:gd name="connsiteX4" fmla="*/ 0 w 12196123"/>
              <a:gd name="connsiteY4" fmla="*/ 374407 h 597057"/>
              <a:gd name="connsiteX0" fmla="*/ 0 w 12196196"/>
              <a:gd name="connsiteY0" fmla="*/ 404442 h 627092"/>
              <a:gd name="connsiteX1" fmla="*/ 12194493 w 12196196"/>
              <a:gd name="connsiteY1" fmla="*/ 0 h 627092"/>
              <a:gd name="connsiteX2" fmla="*/ 12196119 w 12196196"/>
              <a:gd name="connsiteY2" fmla="*/ 627092 h 627092"/>
              <a:gd name="connsiteX3" fmla="*/ 4119 w 12196196"/>
              <a:gd name="connsiteY3" fmla="*/ 627092 h 627092"/>
              <a:gd name="connsiteX4" fmla="*/ 0 w 12196196"/>
              <a:gd name="connsiteY4" fmla="*/ 404442 h 627092"/>
              <a:gd name="connsiteX0" fmla="*/ 0 w 12196123"/>
              <a:gd name="connsiteY0" fmla="*/ 391093 h 613743"/>
              <a:gd name="connsiteX1" fmla="*/ 12141097 w 12196123"/>
              <a:gd name="connsiteY1" fmla="*/ 0 h 613743"/>
              <a:gd name="connsiteX2" fmla="*/ 12196119 w 12196123"/>
              <a:gd name="connsiteY2" fmla="*/ 613743 h 613743"/>
              <a:gd name="connsiteX3" fmla="*/ 4119 w 12196123"/>
              <a:gd name="connsiteY3" fmla="*/ 613743 h 613743"/>
              <a:gd name="connsiteX4" fmla="*/ 0 w 12196123"/>
              <a:gd name="connsiteY4" fmla="*/ 391093 h 613743"/>
              <a:gd name="connsiteX0" fmla="*/ 0 w 12197830"/>
              <a:gd name="connsiteY0" fmla="*/ 407779 h 630429"/>
              <a:gd name="connsiteX1" fmla="*/ 12197830 w 12197830"/>
              <a:gd name="connsiteY1" fmla="*/ 0 h 630429"/>
              <a:gd name="connsiteX2" fmla="*/ 12196119 w 12197830"/>
              <a:gd name="connsiteY2" fmla="*/ 630429 h 630429"/>
              <a:gd name="connsiteX3" fmla="*/ 4119 w 12197830"/>
              <a:gd name="connsiteY3" fmla="*/ 630429 h 630429"/>
              <a:gd name="connsiteX4" fmla="*/ 0 w 12197830"/>
              <a:gd name="connsiteY4" fmla="*/ 407779 h 63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7830" h="630429">
                <a:moveTo>
                  <a:pt x="0" y="407779"/>
                </a:moveTo>
                <a:lnTo>
                  <a:pt x="12197830" y="0"/>
                </a:lnTo>
                <a:cubicBezTo>
                  <a:pt x="12197260" y="266876"/>
                  <a:pt x="12196689" y="363553"/>
                  <a:pt x="12196119" y="630429"/>
                </a:cubicBezTo>
                <a:lnTo>
                  <a:pt x="4119" y="630429"/>
                </a:lnTo>
                <a:lnTo>
                  <a:pt x="0" y="407779"/>
                </a:lnTo>
                <a:close/>
              </a:path>
            </a:pathLst>
          </a:custGeom>
          <a:gradFill>
            <a:gsLst>
              <a:gs pos="100000">
                <a:schemeClr val="accent3">
                  <a:alpha val="95000"/>
                </a:schemeClr>
              </a:gs>
              <a:gs pos="0">
                <a:schemeClr val="accent1">
                  <a:alpha val="8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1235763" y="843711"/>
            <a:ext cx="1328829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smtClean="0"/>
              <a:t>12/5/2014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9741620" y="3812327"/>
            <a:ext cx="43513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smtClean="0"/>
              <a:t>Copyright 2013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18350" y="6370474"/>
            <a:ext cx="9815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4C0BDC54-7FBA-410E-843C-F866E66B0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50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Segoe UI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None/>
        <a:defRPr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Segoe UI" panose="020B0502040204020203" pitchFamily="34" charset="0"/>
        </a:defRPr>
      </a:lvl1pPr>
      <a:lvl2pPr marL="233363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None/>
        <a:tabLst/>
        <a:defRPr sz="2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4pPr>
      <a:lvl5pPr marL="1141413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5pPr>
      <a:lvl6pPr marL="1141413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lang="en-US" sz="1800" kern="1200" dirty="0" smtClean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6pPr>
      <a:lvl7pPr marL="1141413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lang="en-US" sz="1800" kern="1200" dirty="0" smtClean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7pPr>
      <a:lvl8pPr marL="1141413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lang="en-US" sz="1800" kern="1200" baseline="0" dirty="0" smtClean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8pPr>
      <a:lvl9pPr marL="1141413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lang="en-US" sz="1800" kern="1200" baseline="0" dirty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Segoe UI" panose="020B0502040204020203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819" y="3810000"/>
            <a:ext cx="9563100" cy="1089025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50800" h="6985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7200" smtClean="0">
                <a:ln/>
                <a:solidFill>
                  <a:srgbClr val="7030A0"/>
                </a:solidFill>
                <a:effectLst>
                  <a:outerShdw blurRad="139700" dist="127000" dir="2700000" algn="tl" rotWithShape="0">
                    <a:prstClr val="black">
                      <a:alpha val="65000"/>
                    </a:prstClr>
                  </a:outerShdw>
                </a:effectLst>
                <a:latin typeface="Berlin Sans FB Demi" panose="020E0802020502020306" pitchFamily="34" charset="0"/>
              </a:rPr>
              <a:t>Proses Bisnis dan Manajemen Proyek</a:t>
            </a:r>
            <a:endParaRPr lang="en-US" sz="4000" dirty="0">
              <a:ln/>
              <a:solidFill>
                <a:srgbClr val="7030A0"/>
              </a:solidFill>
              <a:effectLst>
                <a:outerShdw blurRad="139700" dist="127000" dir="2700000" algn="tl" rotWithShape="0">
                  <a:prstClr val="black">
                    <a:alpha val="65000"/>
                  </a:prst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3316" y="2286000"/>
            <a:ext cx="3886200" cy="6858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l"/>
            <a:r>
              <a:rPr lang="en-US" sz="4000" b="1" spc="20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" panose="020B0A02020104020203" pitchFamily="34" charset="0"/>
              </a:rPr>
              <a:t>BAB </a:t>
            </a:r>
            <a:r>
              <a:rPr lang="en-US" sz="4000" b="1" spc="2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" panose="020B0A02020104020203" pitchFamily="34" charset="0"/>
              </a:rPr>
              <a:t>13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85800" y="365125"/>
            <a:ext cx="4572000" cy="1235075"/>
          </a:xfrm>
          <a:prstGeom prst="roundRect">
            <a:avLst>
              <a:gd name="adj" fmla="val 5000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spc="3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 Bab 13</a:t>
            </a:r>
            <a:endParaRPr lang="en-US" b="1" dirty="0">
              <a:solidFill>
                <a:srgbClr val="6B633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822960">
              <a:buNone/>
            </a:pPr>
            <a:r>
              <a:rPr lang="en-US" sz="2800" b="0"/>
              <a:t>13.1  </a:t>
            </a:r>
            <a:r>
              <a:rPr lang="en-US" sz="2800" b="0" smtClean="0"/>
              <a:t>Manajemen Proses Bisnis </a:t>
            </a:r>
            <a:r>
              <a:rPr lang="en-US" sz="2800" b="0" dirty="0"/>
              <a:t>(BPM)</a:t>
            </a:r>
          </a:p>
          <a:p>
            <a:pPr>
              <a:lnSpc>
                <a:spcPct val="150000"/>
              </a:lnSpc>
              <a:buNone/>
            </a:pPr>
            <a:r>
              <a:rPr lang="en-US" sz="2800" b="0"/>
              <a:t>13.2  </a:t>
            </a:r>
            <a:r>
              <a:rPr lang="en-US" sz="2800" b="0" smtClean="0"/>
              <a:t>Arsitektur Software dan Desain SI</a:t>
            </a:r>
            <a:endParaRPr lang="en-US" sz="2800" b="0" dirty="0"/>
          </a:p>
          <a:p>
            <a:pPr>
              <a:lnSpc>
                <a:spcPct val="150000"/>
              </a:lnSpc>
              <a:buNone/>
            </a:pPr>
            <a:r>
              <a:rPr lang="en-US" sz="2800" b="0"/>
              <a:t>13.3  </a:t>
            </a:r>
            <a:r>
              <a:rPr lang="en-US" sz="2800" b="0" smtClean="0"/>
              <a:t>Manajemen Proyek TI</a:t>
            </a:r>
            <a:endParaRPr lang="en-US" sz="2800" b="0" dirty="0"/>
          </a:p>
          <a:p>
            <a:pPr>
              <a:lnSpc>
                <a:spcPct val="150000"/>
              </a:lnSpc>
              <a:buNone/>
            </a:pPr>
            <a:r>
              <a:rPr lang="en-US" sz="2800" b="0"/>
              <a:t>13.4  </a:t>
            </a:r>
            <a:r>
              <a:rPr lang="en-US" sz="2800" b="0" smtClean="0"/>
              <a:t>Pengembangan Sistem</a:t>
            </a:r>
            <a:endParaRPr lang="en-US" sz="28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04228" y="1752600"/>
            <a:ext cx="5844971" cy="955667"/>
          </a:xfrm>
        </p:spPr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80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13.1 </a:t>
            </a:r>
          </a:p>
          <a:p>
            <a:r>
              <a:rPr lang="en-US" sz="480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Manajemen </a:t>
            </a:r>
          </a:p>
          <a:p>
            <a:r>
              <a:rPr lang="en-US" sz="480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Proses Bisnis</a:t>
            </a:r>
            <a:endParaRPr lang="id-ID" sz="480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153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365125"/>
            <a:ext cx="9144000" cy="1235075"/>
          </a:xfrm>
          <a:prstGeom prst="roundRect">
            <a:avLst>
              <a:gd name="adj" fmla="val 50000"/>
            </a:avLst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13.1 Manajemen Proses Bisnis </a:t>
            </a:r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(BPM)</a:t>
            </a:r>
            <a:endParaRPr 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Proses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bisnis menyelesaikan atau menghasilkan sesuatu yang bernilai bagi organisasi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 proses bisnis terdiri dari kumpulan tugas yang dieksekusi sesuai dengan aturan-aturan tertentu untuk mencapai tujuan tertentu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1030288" lvl="2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US">
                <a:solidFill>
                  <a:srgbClr val="6B63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Tugas dapat diotomatisasi, semi-otomatis, atau dilakukan secara manual.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 proses memiliki input dan output yang terukur, dan karena itu dapat dikelola.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Proses bisnis mengintegrasikan 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orang-orang.</a:t>
            </a:r>
            <a:endParaRPr lang="en-US" sz="2600" b="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581400" y="304801"/>
            <a:ext cx="4724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/>
              <a:t>Figure 13.6. </a:t>
            </a:r>
            <a:r>
              <a:rPr lang="en-US" sz="2200" b="0" dirty="0"/>
              <a:t>Business process life cycle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762000"/>
            <a:ext cx="7246578" cy="5486400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>
            <a:innerShdw blurRad="406400" dir="6420000">
              <a:prstClr val="black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9829800" cy="11430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13.7. Model of key activities of a business process—diagrammed using Visio (visiotoolbox.com/2010/ )</a:t>
            </a:r>
            <a:endParaRPr lang="en-US" sz="2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 descr="Figure-13-1-model-of-business-process.t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373" y="1447800"/>
            <a:ext cx="12161723" cy="4572000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533400" y="304006"/>
            <a:ext cx="6705600" cy="1447800"/>
          </a:xfrm>
          <a:prstGeom prst="snip1Rect">
            <a:avLst>
              <a:gd name="adj" fmla="val 27872"/>
            </a:avLst>
          </a:prstGeom>
          <a:effectLst>
            <a:outerShdw blurRad="101600" dist="1143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77800" h="1905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Daur Hidup Proses Bisnis</a:t>
            </a:r>
            <a:br>
              <a:rPr 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Process Lifecycle)</a:t>
            </a:r>
            <a:endParaRPr 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799"/>
            <a:ext cx="10515600" cy="4191001"/>
          </a:xfrm>
        </p:spPr>
        <p:txBody>
          <a:bodyPr>
            <a:normAutofit fontScale="92500" lnSpcReduction="20000"/>
          </a:bodyPr>
          <a:lstStyle/>
          <a:p>
            <a:r>
              <a:rPr lang="en-US" sz="26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Tahap Desain. </a:t>
            </a:r>
            <a:r>
              <a:rPr lang="en-US" sz="2600" b="0" smtClean="0"/>
              <a:t>Siklus dimulai dengan desain proses. </a:t>
            </a:r>
            <a:endParaRPr lang="en-US" sz="2600" b="0" dirty="0"/>
          </a:p>
          <a:p>
            <a:r>
              <a:rPr lang="en-US" sz="26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Tahap Implementasi</a:t>
            </a:r>
            <a:r>
              <a:rPr lang="en-US" sz="2600" b="0">
                <a:solidFill>
                  <a:srgbClr val="0070C0"/>
                </a:solidFill>
              </a:rPr>
              <a:t>. </a:t>
            </a:r>
            <a:r>
              <a:rPr lang="en-US" sz="2600" b="0">
                <a:solidFill>
                  <a:schemeClr val="tx1"/>
                </a:solidFill>
              </a:rPr>
              <a:t>Proses bisnis yang telah disepakati dalam tahap desain disampaikan.</a:t>
            </a:r>
            <a:endParaRPr lang="en-US" sz="2600" b="0" dirty="0">
              <a:solidFill>
                <a:schemeClr val="tx1"/>
              </a:solidFill>
            </a:endParaRPr>
          </a:p>
          <a:p>
            <a:pPr marL="806450" lvl="1" indent="-406400"/>
            <a:r>
              <a:rPr lang="en-US" sz="2600">
                <a:solidFill>
                  <a:schemeClr val="tx1"/>
                </a:solidFill>
              </a:rPr>
              <a:t>1. </a:t>
            </a:r>
            <a:r>
              <a:rPr lang="en-US" sz="2600" smtClean="0">
                <a:solidFill>
                  <a:schemeClr val="tx1"/>
                </a:solidFill>
              </a:rPr>
              <a:t>	Penerimaan oleh Pengguna</a:t>
            </a:r>
            <a:r>
              <a:rPr lang="en-US" sz="2600">
                <a:solidFill>
                  <a:schemeClr val="tx1"/>
                </a:solidFill>
              </a:rPr>
              <a:t>: Pengujian apakah proses dirancang dengan baik dari sudut pandang pengguna.</a:t>
            </a:r>
          </a:p>
          <a:p>
            <a:pPr marL="806450" lvl="1" indent="-406400"/>
            <a:r>
              <a:rPr lang="en-US" sz="2600">
                <a:solidFill>
                  <a:schemeClr val="tx1"/>
                </a:solidFill>
              </a:rPr>
              <a:t>2. </a:t>
            </a:r>
            <a:r>
              <a:rPr lang="en-US" sz="2600" smtClean="0">
                <a:solidFill>
                  <a:schemeClr val="tx1"/>
                </a:solidFill>
              </a:rPr>
              <a:t>	Penerimaan Fungsional: </a:t>
            </a:r>
            <a:r>
              <a:rPr lang="en-US" sz="2600">
                <a:solidFill>
                  <a:schemeClr val="tx1"/>
                </a:solidFill>
              </a:rPr>
              <a:t>Proses analis menguji apakah proses </a:t>
            </a:r>
            <a:r>
              <a:rPr lang="en-US" sz="2600" smtClean="0">
                <a:solidFill>
                  <a:schemeClr val="tx1"/>
                </a:solidFill>
              </a:rPr>
              <a:t>berjalan sesuai </a:t>
            </a:r>
            <a:r>
              <a:rPr lang="en-US" sz="2600">
                <a:solidFill>
                  <a:schemeClr val="tx1"/>
                </a:solidFill>
              </a:rPr>
              <a:t>fungsinya.</a:t>
            </a:r>
          </a:p>
          <a:p>
            <a:pPr marL="796925" lvl="1" indent="-396875">
              <a:buAutoNum type="arabicPeriod" startAt="3"/>
            </a:pPr>
            <a:r>
              <a:rPr lang="en-US" sz="2600" smtClean="0">
                <a:solidFill>
                  <a:schemeClr val="tx1"/>
                </a:solidFill>
              </a:rPr>
              <a:t>Penerimaan Sistem: </a:t>
            </a:r>
            <a:r>
              <a:rPr lang="en-US" sz="2600">
                <a:solidFill>
                  <a:schemeClr val="tx1"/>
                </a:solidFill>
              </a:rPr>
              <a:t>ahli teknis membuktikan bahwa proses terintegrasi dengan benar dengan input dan output dari proses lainnya dan sumber data dan menyimpan data</a:t>
            </a:r>
            <a:r>
              <a:rPr lang="en-US" sz="260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8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Tahap Process </a:t>
            </a:r>
            <a:r>
              <a:rPr lang="en-US" sz="2800" b="0" dirty="0">
                <a:solidFill>
                  <a:srgbClr val="0070C0"/>
                </a:solidFill>
              </a:rPr>
              <a:t>“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Action</a:t>
            </a:r>
            <a:r>
              <a:rPr lang="en-US" sz="2800" b="0">
                <a:solidFill>
                  <a:srgbClr val="0070C0"/>
                </a:solidFill>
              </a:rPr>
              <a:t>” </a:t>
            </a:r>
            <a:r>
              <a:rPr lang="en-US" sz="2800" b="0" smtClean="0">
                <a:solidFill>
                  <a:schemeClr val="tx1"/>
                </a:solidFill>
              </a:rPr>
              <a:t>dan</a:t>
            </a:r>
            <a:r>
              <a:rPr lang="en-US" sz="2800" b="0" smtClean="0"/>
              <a:t> </a:t>
            </a:r>
          </a:p>
          <a:p>
            <a:r>
              <a:rPr lang="en-US" sz="28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Tahap Evaluasi </a:t>
            </a:r>
            <a:r>
              <a:rPr lang="en-US" sz="2600" b="0" smtClean="0">
                <a:solidFill>
                  <a:schemeClr val="tx1"/>
                </a:solidFill>
              </a:rPr>
              <a:t>Making </a:t>
            </a:r>
            <a:r>
              <a:rPr lang="en-US" sz="2600" b="0" dirty="0">
                <a:solidFill>
                  <a:schemeClr val="tx1"/>
                </a:solidFill>
              </a:rPr>
              <a:t>Processes Predictable</a:t>
            </a:r>
          </a:p>
        </p:txBody>
      </p:sp>
    </p:spTree>
    <p:extLst>
      <p:ext uri="{BB962C8B-B14F-4D97-AF65-F5344CB8AC3E}">
        <p14:creationId xmlns:p14="http://schemas.microsoft.com/office/powerpoint/2010/main" val="109930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78571" y="365125"/>
            <a:ext cx="8998829" cy="1082675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13.1 </a:t>
            </a:r>
            <a:r>
              <a:rPr 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 Proses Bisnis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(BPM)</a:t>
            </a:r>
            <a:r>
              <a:rPr lang="en-US" i="1" dirty="0" smtClean="0">
                <a:solidFill>
                  <a:schemeClr val="tx1"/>
                </a:solidFill>
              </a:rPr>
              <a:t/>
            </a:r>
            <a:br>
              <a:rPr lang="en-US" i="1" dirty="0" smtClean="0">
                <a:solidFill>
                  <a:schemeClr val="tx1"/>
                </a:solidFill>
              </a:rPr>
            </a:b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481" y="1744943"/>
            <a:ext cx="10515600" cy="435133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 sz="2400" b="0" smtClean="0">
                <a:solidFill>
                  <a:schemeClr val="accent4">
                    <a:lumMod val="75000"/>
                  </a:schemeClr>
                </a:solidFill>
              </a:rPr>
              <a:t>Metode dan alat untuk mendukung tahapan daur hidup proses bisnis. </a:t>
            </a:r>
            <a:endParaRPr lang="en-US" sz="2400" b="0" dirty="0">
              <a:solidFill>
                <a:schemeClr val="accent4">
                  <a:lumMod val="75000"/>
                </a:schemeClr>
              </a:solidFill>
            </a:endParaRPr>
          </a:p>
          <a:p>
            <a:pPr marL="290513">
              <a:spcBef>
                <a:spcPts val="1800"/>
              </a:spcBef>
              <a:tabLst>
                <a:tab pos="290513" algn="l"/>
              </a:tabLst>
            </a:pPr>
            <a:r>
              <a:rPr lang="en-US" sz="2400" b="0" i="1" smtClean="0">
                <a:solidFill>
                  <a:schemeClr val="accent5">
                    <a:lumMod val="75000"/>
                  </a:schemeClr>
                </a:solidFill>
              </a:rPr>
              <a:t>Dalam jangka pendek, </a:t>
            </a:r>
            <a:r>
              <a:rPr lang="en-US" sz="2400" b="0" smtClean="0">
                <a:solidFill>
                  <a:schemeClr val="accent5">
                    <a:lumMod val="75000"/>
                  </a:schemeClr>
                </a:solidFill>
              </a:rPr>
              <a:t>BPM membantu perusahaan memperbaiki profitabilitas dengan mengurangi pemborosan dan biaya.</a:t>
            </a:r>
            <a:endParaRPr lang="en-US" sz="2400" b="0" dirty="0">
              <a:solidFill>
                <a:schemeClr val="accent5">
                  <a:lumMod val="75000"/>
                </a:schemeClr>
              </a:solidFill>
            </a:endParaRPr>
          </a:p>
          <a:p>
            <a:pPr marL="692150">
              <a:spcBef>
                <a:spcPts val="1800"/>
              </a:spcBef>
            </a:pPr>
            <a:r>
              <a:rPr lang="en-US" sz="2400" b="0" i="1" smtClean="0">
                <a:solidFill>
                  <a:schemeClr val="accent6">
                    <a:lumMod val="75000"/>
                  </a:schemeClr>
                </a:solidFill>
              </a:rPr>
              <a:t>Dalam jangka panjang</a:t>
            </a: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400" b="0">
                <a:solidFill>
                  <a:schemeClr val="accent6">
                    <a:lumMod val="75000"/>
                  </a:schemeClr>
                </a:solidFill>
              </a:rPr>
              <a:t>BPM </a:t>
            </a: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membantu menjaga perusahaan agar responsip terhahdap perubahan bisnis.</a:t>
            </a:r>
            <a:endParaRPr lang="en-US" sz="2400" b="0" dirty="0">
              <a:solidFill>
                <a:schemeClr val="accent6">
                  <a:lumMod val="75000"/>
                </a:schemeClr>
              </a:solidFill>
            </a:endParaRPr>
          </a:p>
          <a:p>
            <a:pPr marL="1654175">
              <a:spcBef>
                <a:spcPts val="1800"/>
              </a:spcBef>
            </a:pPr>
            <a:r>
              <a:rPr lang="en-US" sz="2400" b="0" smtClean="0">
                <a:solidFill>
                  <a:srgbClr val="FF0000"/>
                </a:solidFill>
              </a:rPr>
              <a:t>Untuk memperbaiki proses dengan benar, organisasi harus mengembangkan strategi BPM dengan hati-hati.</a:t>
            </a:r>
          </a:p>
        </p:txBody>
      </p:sp>
      <p:sp>
        <p:nvSpPr>
          <p:cNvPr id="9" name="Arc 8"/>
          <p:cNvSpPr/>
          <p:nvPr/>
        </p:nvSpPr>
        <p:spPr>
          <a:xfrm>
            <a:off x="609600" y="-228599"/>
            <a:ext cx="2895600" cy="4800600"/>
          </a:xfrm>
          <a:prstGeom prst="arc">
            <a:avLst>
              <a:gd name="adj1" fmla="val 10033171"/>
              <a:gd name="adj2" fmla="val 10498738"/>
            </a:avLst>
          </a:prstGeom>
          <a:ln w="38100"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Arc 9"/>
          <p:cNvSpPr/>
          <p:nvPr/>
        </p:nvSpPr>
        <p:spPr>
          <a:xfrm>
            <a:off x="591165" y="-228599"/>
            <a:ext cx="2895600" cy="4800600"/>
          </a:xfrm>
          <a:prstGeom prst="arc">
            <a:avLst>
              <a:gd name="adj1" fmla="val 8113988"/>
              <a:gd name="adj2" fmla="val 8718968"/>
            </a:avLst>
          </a:prstGeom>
          <a:ln w="38100"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Arc 10"/>
          <p:cNvSpPr/>
          <p:nvPr/>
        </p:nvSpPr>
        <p:spPr>
          <a:xfrm>
            <a:off x="610833" y="-208931"/>
            <a:ext cx="2895600" cy="4800600"/>
          </a:xfrm>
          <a:prstGeom prst="arc">
            <a:avLst>
              <a:gd name="adj1" fmla="val 6285319"/>
              <a:gd name="adj2" fmla="val 7124230"/>
            </a:avLst>
          </a:prstGeom>
          <a:ln w="38100"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/>
          <p:cNvSpPr/>
          <p:nvPr/>
        </p:nvSpPr>
        <p:spPr>
          <a:xfrm>
            <a:off x="373771" y="2483169"/>
            <a:ext cx="609600" cy="609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>
            <a:bevelT w="285750" h="152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304800" y="1690688"/>
            <a:ext cx="609600" cy="609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>
            <a:bevelT w="285750" h="152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589935" y="3403984"/>
            <a:ext cx="609600" cy="6096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>
            <a:bevelT w="285750" h="152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1447800" y="4191000"/>
            <a:ext cx="609600" cy="6096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>
            <a:bevelT w="285750" h="152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 animBg="1"/>
      <p:bldP spid="11" grpId="0" animBg="1"/>
      <p:bldP spid="6" grpId="0" animBg="1"/>
      <p:bldP spid="5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365125"/>
            <a:ext cx="8763000" cy="1235075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13.1 </a:t>
            </a:r>
            <a:r>
              <a:rPr lang="en-US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Manajemen Proses Bisnis(BPM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  <a:r>
              <a:rPr lang="en-US" i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i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400" b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PERTIMBANGAN-PERTIMBANGAN STRATEGI BPM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buNone/>
            </a:pPr>
            <a:r>
              <a:rPr lang="en-US" smtClean="0"/>
              <a:t>Strategi BPM yg diimplentasi dengan baik memungkinkan organisasi untuk</a:t>
            </a:r>
            <a:r>
              <a:rPr lang="en-US" sz="2400" smtClean="0"/>
              <a:t>: </a:t>
            </a:r>
            <a:endParaRPr lang="en-US" sz="2400" dirty="0"/>
          </a:p>
          <a:p>
            <a:pPr lvl="1">
              <a:buClrTx/>
              <a:buFont typeface="Wingdings" charset="2"/>
              <a:buChar char="§"/>
            </a:pPr>
            <a:r>
              <a:rPr lang="en-US" sz="240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Memperoleh visibilitas lebih besar pada proses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ClrTx/>
              <a:buFont typeface="Wingdings" charset="2"/>
              <a:buChar char="§"/>
            </a:pPr>
            <a:r>
              <a:rPr lang="en-US" sz="2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Mengidentifikasi akar penyebab kemacetan dalam proses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240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Menentukan lepas-tangan dalam </a:t>
            </a:r>
            <a:r>
              <a:rPr lang="en-US" sz="2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proses</a:t>
            </a:r>
          </a:p>
          <a:p>
            <a:pPr marL="457200" lvl="1" indent="0">
              <a:buNone/>
            </a:pPr>
            <a:endParaRPr lang="en-US" sz="2400" dirty="0">
              <a:solidFill>
                <a:srgbClr val="6B633D"/>
              </a:solidFill>
            </a:endParaRPr>
          </a:p>
          <a:p>
            <a:pPr marL="457200" lvl="1" algn="just"/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Warning</a:t>
            </a:r>
            <a:r>
              <a:rPr lang="en-US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Jika organisasi memfokuskan secara eksklusif pada </a:t>
            </a: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otomatisasi dan penghematan </a:t>
            </a: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biaya, mereka dapat meningkatkan efisiensi operasional, tapi kehilangan daya saing mereka dan turun dari target kinerja, </a:t>
            </a: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seperti yang dilakukan British </a:t>
            </a: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Telecom (BT) dan United Airlines </a:t>
            </a: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ketika </a:t>
            </a:r>
            <a:r>
              <a:rPr lang="en-US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mereka gagal untuk menghubungkan tujuan strategis dengan inisiatif BPM mereka</a:t>
            </a: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365125"/>
            <a:ext cx="10287000" cy="1325563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effectLst>
            <a:outerShdw blurRad="114300" dist="1016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13.1 </a:t>
            </a:r>
            <a:r>
              <a:rPr lang="en-US" smtClean="0">
                <a:solidFill>
                  <a:schemeClr val="tx1"/>
                </a:solidFill>
              </a:rPr>
              <a:t>Manajemen Proses Bisnis (BPM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en-US" i="1" smtClean="0">
                <a:solidFill>
                  <a:schemeClr val="tx1"/>
                </a:solidFill>
              </a:rPr>
              <a:t/>
            </a:r>
            <a:br>
              <a:rPr lang="en-US" i="1" smtClean="0">
                <a:solidFill>
                  <a:schemeClr val="tx1"/>
                </a:solidFill>
              </a:rPr>
            </a:br>
            <a:r>
              <a:rPr lang="en-US" sz="2400" b="1" smtClean="0">
                <a:solidFill>
                  <a:schemeClr val="tx1"/>
                </a:solidFill>
              </a:rPr>
              <a:t>ARSITEKTUR BERORIENTASI-LAYANAN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(SOA)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</a:t>
            </a:r>
            <a:r>
              <a:rPr lang="en-US" sz="2800" b="0"/>
              <a:t> </a:t>
            </a:r>
            <a:r>
              <a:rPr lang="en-US" sz="2800" b="0" smtClean="0"/>
              <a:t>memungkinkan bisnis untuk memanfaatkan investasi TI yang ada dengan menggunakan kembali aplikasi yang ada sekarang</a:t>
            </a:r>
            <a:endParaRPr lang="en-US" sz="2800" b="0" dirty="0"/>
          </a:p>
          <a:p>
            <a:pPr marL="457200" indent="-4572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</a:t>
            </a:r>
            <a:r>
              <a:rPr lang="en-US" sz="2800" b="0"/>
              <a:t> </a:t>
            </a:r>
            <a:r>
              <a:rPr lang="en-US" sz="2800" b="0" smtClean="0"/>
              <a:t>dapat memungkinkan saling dioperasikannya antar jenis aplikasi yang berbeda</a:t>
            </a:r>
            <a:endParaRPr lang="en-US" sz="2800" b="0" dirty="0"/>
          </a:p>
          <a:p>
            <a:pPr marL="457200" indent="-4572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</a:t>
            </a:r>
            <a:r>
              <a:rPr lang="en-US" sz="2800" b="0"/>
              <a:t> memberikan tingkat fleksibilitas yang tidak mungkin dilakukan sebelumnya </a:t>
            </a:r>
            <a:endParaRPr lang="en-US" sz="2800" b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16929" y="1752600"/>
            <a:ext cx="5427472" cy="955667"/>
          </a:xfrm>
        </p:spPr>
        <p:txBody>
          <a:bodyPr/>
          <a:lstStyle/>
          <a:p>
            <a:r>
              <a:rPr lang="en-US" smtClean="0">
                <a:ln w="9525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13.2</a:t>
            </a:r>
            <a:r>
              <a:rPr lang="en-US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Arsitektur Software dan Desain SI</a:t>
            </a:r>
            <a:endParaRPr lang="id-ID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658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85800" y="365125"/>
            <a:ext cx="9601200" cy="1325563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rlin Sans FB" panose="020E0602020502020306" pitchFamily="34" charset="0"/>
              </a:rPr>
              <a:t>13.2 Arsitektur Software dan Desain SI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000" b="0" smtClean="0">
                <a:solidFill>
                  <a:srgbClr val="002060"/>
                </a:solidFill>
                <a:latin typeface="Gill Sans MT" panose="020B0502020104020203" pitchFamily="34" charset="0"/>
              </a:rPr>
              <a:t>Dahulu, aplikasi bisnis ditulis dalam bahasa pemrograman COBOL (</a:t>
            </a:r>
            <a:r>
              <a:rPr lang="en-US" sz="2000" b="0" i="1" smtClean="0">
                <a:solidFill>
                  <a:schemeClr val="accent4">
                    <a:lumMod val="75000"/>
                  </a:schemeClr>
                </a:solidFill>
                <a:latin typeface="Gill Sans MT" panose="020B0502020104020203" pitchFamily="34" charset="0"/>
              </a:rPr>
              <a:t>Common Business Oriented Language</a:t>
            </a:r>
            <a:r>
              <a:rPr lang="en-US" sz="2000" b="0" smtClean="0">
                <a:solidFill>
                  <a:srgbClr val="002060"/>
                </a:solidFill>
                <a:latin typeface="Gill Sans MT" panose="020B0502020104020203" pitchFamily="34" charset="0"/>
              </a:rPr>
              <a:t>)</a:t>
            </a:r>
            <a:endParaRPr lang="en-US" sz="2000" b="0" dirty="0">
              <a:solidFill>
                <a:srgbClr val="002060"/>
              </a:solidFill>
              <a:latin typeface="Gill Sans MT" panose="020B0502020104020203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000" b="0" smtClean="0">
                <a:solidFill>
                  <a:srgbClr val="002060"/>
                </a:solidFill>
                <a:latin typeface="Gill Sans MT" panose="020B0502020104020203" pitchFamily="34" charset="0"/>
              </a:rPr>
              <a:t>Aplikasi ini adalah satu dari sekian banyak program atau </a:t>
            </a:r>
            <a:r>
              <a:rPr lang="en-US" sz="2000" i="1" smtClean="0">
                <a:solidFill>
                  <a:srgbClr val="002060"/>
                </a:solidFill>
                <a:latin typeface="Gill Sans MT" panose="020B0502020104020203" pitchFamily="34" charset="0"/>
              </a:rPr>
              <a:t>tightly coupled</a:t>
            </a:r>
            <a:r>
              <a:rPr lang="en-US" sz="2000" b="0" smtClean="0">
                <a:solidFill>
                  <a:srgbClr val="002060"/>
                </a:solidFill>
                <a:latin typeface="Gill Sans MT" panose="020B0502020104020203" pitchFamily="34" charset="0"/>
              </a:rPr>
              <a:t> yang dapat melakukan banyak fungsi</a:t>
            </a:r>
          </a:p>
          <a:p>
            <a:pPr marL="576263" lvl="1" indent="-342900">
              <a:spcBef>
                <a:spcPts val="1800"/>
              </a:spcBef>
              <a:buClrTx/>
              <a:buFont typeface="Arial" panose="020B0604020202020204" pitchFamily="34" charset="0"/>
              <a:buChar char="•"/>
            </a:pPr>
            <a:r>
              <a:rPr lang="en-US" sz="2000" b="1" smtClean="0">
                <a:solidFill>
                  <a:srgbClr val="00B050"/>
                </a:solidFill>
                <a:latin typeface="Gill Sans MT" panose="020B0502020104020203" pitchFamily="34" charset="0"/>
              </a:rPr>
              <a:t>Tightly </a:t>
            </a: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</a:rPr>
              <a:t>coupled </a:t>
            </a:r>
            <a:r>
              <a:rPr lang="en-US" sz="2000" smtClean="0">
                <a:solidFill>
                  <a:srgbClr val="00B050"/>
                </a:solidFill>
                <a:latin typeface="Gill Sans MT" panose="020B0502020104020203" pitchFamily="34" charset="0"/>
              </a:rPr>
              <a:t>berarti bahwa program, data, dan laporan dihasilkannya secara terprogram.</a:t>
            </a:r>
          </a:p>
          <a:p>
            <a:pPr marL="576263" lvl="1" indent="-342900">
              <a:spcBef>
                <a:spcPts val="1800"/>
              </a:spcBef>
              <a:buClrTx/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Perubahan aplikasi ini </a:t>
            </a:r>
            <a:r>
              <a:rPr lang="en-US" sz="2000" smtClean="0">
                <a:solidFill>
                  <a:srgbClr val="00B050"/>
                </a:solidFill>
                <a:latin typeface="Gill Sans MT" panose="020B0502020104020203" pitchFamily="34" charset="0"/>
              </a:rPr>
              <a:t>sangat 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membosankan dan memakan </a:t>
            </a:r>
            <a:r>
              <a:rPr lang="en-US" sz="2000" smtClean="0">
                <a:solidFill>
                  <a:srgbClr val="00B050"/>
                </a:solidFill>
                <a:latin typeface="Gill Sans MT" panose="020B0502020104020203" pitchFamily="34" charset="0"/>
              </a:rPr>
              <a:t>waktu</a:t>
            </a:r>
          </a:p>
          <a:p>
            <a:pPr marL="0" lvl="1">
              <a:spcBef>
                <a:spcPts val="1800"/>
              </a:spcBef>
              <a:buClrTx/>
            </a:pPr>
            <a:r>
              <a:rPr lang="en-US" sz="2000">
                <a:solidFill>
                  <a:srgbClr val="002060"/>
                </a:solidFill>
                <a:latin typeface="Gill Sans MT" panose="020B0502020104020203" pitchFamily="34" charset="0"/>
              </a:rPr>
              <a:t>Desain </a:t>
            </a:r>
            <a:r>
              <a:rPr lang="en-US" sz="2000" smtClean="0">
                <a:solidFill>
                  <a:srgbClr val="002060"/>
                </a:solidFill>
                <a:latin typeface="Gill Sans MT" panose="020B0502020104020203" pitchFamily="34" charset="0"/>
              </a:rPr>
              <a:t>software adalah </a:t>
            </a:r>
            <a:r>
              <a:rPr lang="en-US" sz="2000" b="1" smtClean="0">
                <a:solidFill>
                  <a:srgbClr val="002060"/>
                </a:solidFill>
                <a:latin typeface="Gill Sans MT" panose="020B0502020104020203" pitchFamily="34" charset="0"/>
              </a:rPr>
              <a:t>loosely coupled</a:t>
            </a:r>
            <a:r>
              <a:rPr lang="en-US" sz="2000" smtClean="0">
                <a:solidFill>
                  <a:srgbClr val="002060"/>
                </a:solidFill>
                <a:latin typeface="Gill Sans MT" panose="020B0502020104020203" pitchFamily="34" charset="0"/>
              </a:rPr>
              <a:t>—dan hanya </a:t>
            </a:r>
            <a:r>
              <a:rPr lang="en-US" sz="2000">
                <a:solidFill>
                  <a:srgbClr val="002060"/>
                </a:solidFill>
                <a:latin typeface="Gill Sans MT" panose="020B0502020104020203" pitchFamily="34" charset="0"/>
              </a:rPr>
              <a:t>melakukan </a:t>
            </a:r>
            <a:r>
              <a:rPr lang="en-US" sz="2000" smtClean="0">
                <a:solidFill>
                  <a:srgbClr val="002060"/>
                </a:solidFill>
                <a:latin typeface="Gill Sans MT" panose="020B0502020104020203" pitchFamily="34" charset="0"/>
              </a:rPr>
              <a:t>satu fungsi </a:t>
            </a:r>
            <a:r>
              <a:rPr lang="en-US" sz="2000">
                <a:solidFill>
                  <a:srgbClr val="002060"/>
                </a:solidFill>
                <a:latin typeface="Gill Sans MT" panose="020B0502020104020203" pitchFamily="34" charset="0"/>
              </a:rPr>
              <a:t>tunggal atau sangat sedikit fungsi</a:t>
            </a:r>
          </a:p>
          <a:p>
            <a:pPr marL="0" lvl="1">
              <a:spcBef>
                <a:spcPts val="1800"/>
              </a:spcBef>
              <a:buClrTx/>
            </a:pPr>
            <a:r>
              <a:rPr lang="en-US" sz="2000">
                <a:solidFill>
                  <a:srgbClr val="002060"/>
                </a:solidFill>
                <a:latin typeface="Gill Sans MT" panose="020B0502020104020203" pitchFamily="34" charset="0"/>
              </a:rPr>
              <a:t>Arsitektur perangkat lunak suatu organisasi juga dapat dirancang untuk fleksibilitas yang lebih besar dengan menggunakan model </a:t>
            </a:r>
            <a:r>
              <a:rPr lang="en-US" sz="2000" smtClean="0">
                <a:solidFill>
                  <a:srgbClr val="002060"/>
                </a:solidFill>
                <a:latin typeface="Gill Sans MT" panose="020B0502020104020203" pitchFamily="34" charset="0"/>
              </a:rPr>
              <a:t>berjenjang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0"/>
            <a:ext cx="7696200" cy="6816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28600" y="229456"/>
            <a:ext cx="350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Figure 13.8</a:t>
            </a:r>
            <a:r>
              <a:rPr lang="en-US" sz="1600" b="1"/>
              <a:t>. </a:t>
            </a:r>
            <a:r>
              <a:rPr lang="en-US" sz="1600"/>
              <a:t>Sekilas </a:t>
            </a:r>
            <a:r>
              <a:rPr lang="en-US" sz="1600" smtClean="0"/>
              <a:t>arsitektur desain </a:t>
            </a:r>
            <a:r>
              <a:rPr lang="en-US" sz="1600"/>
              <a:t>perangkat lunak </a:t>
            </a:r>
            <a:r>
              <a:rPr lang="en-US" sz="1600" smtClean="0"/>
              <a:t>tiga-jenjang.</a:t>
            </a:r>
            <a:endParaRPr lang="en-US" sz="1600"/>
          </a:p>
          <a:p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16-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0"/>
            <a:ext cx="9466616" cy="662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-4482" y="762000"/>
            <a:ext cx="259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smtClean="0"/>
              <a:t>Gambar </a:t>
            </a:r>
            <a:r>
              <a:rPr lang="en-US" sz="1600" dirty="0"/>
              <a:t>13.9</a:t>
            </a:r>
            <a:r>
              <a:rPr lang="en-US" sz="1600"/>
              <a:t>. </a:t>
            </a:r>
            <a:r>
              <a:rPr lang="en-US" sz="1600" smtClean="0"/>
              <a:t>Proses pembelian aplikasi TI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 13.3</a:t>
            </a: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3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Keunggulan dan Keterbatasan Pilihan Beli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Banyak berbagai jenis software siap pakai (off-the-shelf) tersedia.</a:t>
            </a:r>
            <a:endParaRPr lang="en-US" b="0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Banyak waktu dapat dihemat dengan membeli dibandingkan membuat sendiri</a:t>
            </a:r>
            <a:endParaRPr lang="en-US" b="0" dirty="0" smtClean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Perusahaan dapat mengetahui apa yang bakal didapatkan sebelum berinvestasi di software tersebut</a:t>
            </a:r>
            <a:endParaRPr lang="en-US" b="0" dirty="0" smtClean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Perusahaan bukanlah pengguna yang pertama dan satu-satunya</a:t>
            </a:r>
            <a:endParaRPr lang="en-US" b="0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>
                <a:solidFill>
                  <a:schemeClr val="tx1"/>
                </a:solidFill>
              </a:rPr>
              <a:t>Membeli software mungkin menghindari kebutuhan untuk mempekerjakan tenaga khusus </a:t>
            </a:r>
            <a:r>
              <a:rPr lang="en-US" b="0" smtClean="0">
                <a:solidFill>
                  <a:schemeClr val="tx1"/>
                </a:solidFill>
              </a:rPr>
              <a:t>untuk satu proyek</a:t>
            </a:r>
            <a:r>
              <a:rPr lang="en-US" b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Vendor sering memperbarui software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Harga biasanya lebih murah jika membeli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Software boleh jadi tidak persis sesuai dengan kebutuhan perusahaan.</a:t>
            </a:r>
            <a:endParaRPr lang="en-US" b="0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Software mungkin sulit atau tak mungkin dimodifikasi, atau butuh perubahan besar pada proses bisnis untuk implementasinya</a:t>
            </a:r>
            <a:endParaRPr lang="en-US" b="0" dirty="0">
              <a:solidFill>
                <a:schemeClr val="tx1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Perusahaan tidak akan memiliki kendali terhadap perbaikan software dan versi yang lebih barunya.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Membeli software bisa jadi sulit untuk diintegrasikan dengan system yang sudah ada.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solidFill>
                  <a:schemeClr val="tx1"/>
                </a:solidFill>
              </a:rPr>
              <a:t>Vendor mungkin menghentikan produknya, atau meninggalkan bisnisnya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609600" y="1417637"/>
            <a:ext cx="5562600" cy="639763"/>
          </a:xfrm>
        </p:spPr>
        <p:txBody>
          <a:bodyPr>
            <a:normAutofit/>
          </a:bodyPr>
          <a:lstStyle/>
          <a:p>
            <a:r>
              <a:rPr lang="en-US" sz="2200" smtClean="0">
                <a:solidFill>
                  <a:schemeClr val="accent5">
                    <a:lumMod val="50000"/>
                  </a:schemeClr>
                </a:solidFill>
              </a:rPr>
              <a:t>Keunggulan Pilihan Beli</a:t>
            </a:r>
            <a:endParaRPr lang="en-US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5943600" y="1417637"/>
            <a:ext cx="6019800" cy="639763"/>
          </a:xfrm>
        </p:spPr>
        <p:txBody>
          <a:bodyPr>
            <a:normAutofit/>
          </a:bodyPr>
          <a:lstStyle/>
          <a:p>
            <a:r>
              <a:rPr lang="en-US" smtClean="0">
                <a:solidFill>
                  <a:schemeClr val="accent5">
                    <a:lumMod val="50000"/>
                  </a:schemeClr>
                </a:solidFill>
              </a:rPr>
              <a:t>Kelemahan Pilihan Beli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53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96975" indent="-1196975"/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13.2 </a:t>
            </a:r>
            <a:r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Arsitektur Software dan Desain SI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IN-HOUSE DEVELOPMENT: INSOURCING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>
                <a:solidFill>
                  <a:srgbClr val="0070C0"/>
                </a:solidFill>
              </a:rPr>
              <a:t>	</a:t>
            </a:r>
            <a:r>
              <a:rPr lang="en-US" sz="2800" smtClean="0">
                <a:solidFill>
                  <a:srgbClr val="0070C0"/>
                </a:solidFill>
              </a:rPr>
              <a:t>Meski pun </a:t>
            </a:r>
            <a:r>
              <a:rPr lang="en-US" sz="2800">
                <a:solidFill>
                  <a:srgbClr val="0070C0"/>
                </a:solidFill>
              </a:rPr>
              <a:t>in-house </a:t>
            </a:r>
            <a:r>
              <a:rPr lang="en-US" sz="2800" smtClean="0">
                <a:solidFill>
                  <a:srgbClr val="0070C0"/>
                </a:solidFill>
              </a:rPr>
              <a:t>development—</a:t>
            </a:r>
            <a:r>
              <a:rPr lang="en-US" sz="2800" i="1" smtClean="0">
                <a:solidFill>
                  <a:srgbClr val="0070C0"/>
                </a:solidFill>
              </a:rPr>
              <a:t>insourcing</a:t>
            </a:r>
            <a:r>
              <a:rPr lang="en-US" sz="2800" smtClean="0">
                <a:solidFill>
                  <a:srgbClr val="0070C0"/>
                </a:solidFill>
              </a:rPr>
              <a:t>—dapat memakan waktu dan mahal, hal ini menyebabkan aplikasi TI yang lebih sesuai dengan strategi dan visi perusahaan</a:t>
            </a:r>
            <a:endParaRPr lang="en-US" sz="2800" dirty="0">
              <a:solidFill>
                <a:srgbClr val="0070C0"/>
              </a:solidFill>
            </a:endParaRPr>
          </a:p>
          <a:p>
            <a:pPr>
              <a:buNone/>
            </a:pPr>
            <a:endParaRPr lang="en-US" sz="2800" dirty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n-US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Pilihan </a:t>
            </a:r>
            <a:r>
              <a:rPr lang="en-US" b="1" i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In-House </a:t>
            </a:r>
            <a:r>
              <a:rPr lang="en-US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</a:t>
            </a:r>
          </a:p>
          <a:p>
            <a:pPr marL="857250" lvl="1" indent="-457200">
              <a:buClrTx/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Membangun dari awal</a:t>
            </a:r>
          </a:p>
          <a:p>
            <a:pPr marL="857250" lvl="1" indent="-457200">
              <a:buClrTx/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Membangun dari komponen</a:t>
            </a:r>
          </a:p>
          <a:p>
            <a:pPr marL="857250" lvl="1" indent="-457200">
              <a:buClrTx/>
              <a:buFont typeface="+mj-lt"/>
              <a:buAutoNum type="arabicPeriod"/>
            </a:pPr>
            <a:r>
              <a:rPr lang="en-US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Aplikasi terpadu</a:t>
            </a:r>
            <a:endParaRPr lang="en-US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7250" lvl="1" indent="-457200">
              <a:buClrTx/>
              <a:buFont typeface="+mj-lt"/>
              <a:buAutoNum type="arabicPeriod"/>
            </a:pPr>
            <a:endParaRPr 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196975" indent="-1196975"/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13.2 	Arsitektur Software dan Desain SI</a:t>
            </a:r>
            <a:b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IN-HOUSE DEVELOPMENT: INSOURCING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9250" indent="-349250">
              <a:spcBef>
                <a:spcPts val="2400"/>
              </a:spcBef>
              <a:buSzPct val="100000"/>
            </a:pPr>
            <a:r>
              <a:rPr lang="en-US" b="0"/>
              <a:t>1. </a:t>
            </a:r>
            <a:r>
              <a:rPr lang="en-US" b="0" smtClean="0"/>
              <a:t>System Development Life Cycle (SDLC</a:t>
            </a:r>
            <a:r>
              <a:rPr lang="en-US" b="0"/>
              <a:t>). Proyek TI besar, terutama yang melibatkan infrastruktur, yang dikembangkan sesuai dengan metodologi SDLC menggunakan beberapa alat bantu.</a:t>
            </a:r>
          </a:p>
          <a:p>
            <a:pPr marL="349250" indent="-349250">
              <a:spcBef>
                <a:spcPts val="2400"/>
              </a:spcBef>
              <a:buSzPct val="100000"/>
            </a:pPr>
            <a:r>
              <a:rPr lang="en-US" b="0"/>
              <a:t>2. Metodologi Prototyping. Dengan metodologi prototyping, daftar awal persyaratan sistem dasar didefinisikan dan digunakan untuk membangun prototipe. Prototipe tersebut kemudian </a:t>
            </a:r>
            <a:r>
              <a:rPr lang="en-US" b="0" smtClean="0"/>
              <a:t>diperbaiki </a:t>
            </a:r>
            <a:r>
              <a:rPr lang="en-US" b="0"/>
              <a:t>dalam beberapa iterasi, berdasarkan masukan pengguna</a:t>
            </a:r>
            <a:r>
              <a:rPr lang="en-US" b="0" smtClean="0"/>
              <a:t>. </a:t>
            </a:r>
            <a:r>
              <a:rPr lang="en-US" b="0" smtClean="0">
                <a:solidFill>
                  <a:schemeClr val="accent5">
                    <a:lumMod val="50000"/>
                  </a:schemeClr>
                </a:solidFill>
              </a:rPr>
              <a:t>Web </a:t>
            </a:r>
            <a:r>
              <a:rPr lang="en-US" b="0" dirty="0" smtClean="0">
                <a:solidFill>
                  <a:schemeClr val="accent5">
                    <a:lumMod val="50000"/>
                  </a:schemeClr>
                </a:solidFill>
              </a:rPr>
              <a:t>2.0 or Application 2.0 methodology. This prototype approach involves close user involvement and the use of Web 2.0 tools. </a:t>
            </a:r>
            <a:endParaRPr lang="en-US" b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196975" indent="-1196975"/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13.2 	Arsitektur Software dan Desain SI</a:t>
            </a:r>
            <a:b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IN-HOUSE DEVELOPMENT: INSOURCING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9250" indent="-349250">
              <a:spcBef>
                <a:spcPts val="2400"/>
              </a:spcBef>
              <a:buSzPct val="100000"/>
              <a:buNone/>
            </a:pPr>
            <a:r>
              <a:rPr lang="en-US" sz="2400" b="1" dirty="0"/>
              <a:t>1. Systems development life cycle (SDLC). </a:t>
            </a:r>
            <a:r>
              <a:rPr lang="en-US" sz="2400" dirty="0"/>
              <a:t>Large IT projects, especially ones that involve infrastructure, are developed according to the SDLC methodology using several tools. </a:t>
            </a:r>
          </a:p>
          <a:p>
            <a:pPr marL="349250" indent="-349250">
              <a:spcBef>
                <a:spcPts val="2400"/>
              </a:spcBef>
              <a:buSzPct val="100000"/>
              <a:buNone/>
            </a:pPr>
            <a:r>
              <a:rPr lang="en-US" sz="2400" b="1" dirty="0"/>
              <a:t>2. Prototyping methodology. </a:t>
            </a:r>
            <a:r>
              <a:rPr lang="en-US" sz="2400" dirty="0"/>
              <a:t>With a prototyping methodology, an initial list of basic system requirements is defined and used to build a prototype. The prototype is then improved in several iterations, based on users’ feedback. </a:t>
            </a:r>
          </a:p>
          <a:p>
            <a:pPr marL="560070" lvl="2" indent="-342900">
              <a:buFont typeface="Wingdings" charset="2"/>
              <a:buChar char="§"/>
            </a:pPr>
            <a:r>
              <a:rPr lang="en-US" b="1" dirty="0" smtClean="0">
                <a:solidFill>
                  <a:srgbClr val="6B633D"/>
                </a:solidFill>
              </a:rPr>
              <a:t>Web 2.0 or Application 2.0 methodology. </a:t>
            </a:r>
            <a:r>
              <a:rPr lang="en-US" dirty="0" smtClean="0">
                <a:solidFill>
                  <a:srgbClr val="6B633D"/>
                </a:solidFill>
              </a:rPr>
              <a:t>This prototype approach involves close user involvement and the use of Web 2.0 tools. </a:t>
            </a:r>
            <a:endParaRPr lang="en-US" dirty="0">
              <a:solidFill>
                <a:srgbClr val="6B63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91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904228" y="1676400"/>
            <a:ext cx="4678172" cy="955667"/>
          </a:xfrm>
        </p:spPr>
        <p:txBody>
          <a:bodyPr/>
          <a:lstStyle/>
          <a:p>
            <a:r>
              <a:rPr lang="en-US" sz="480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</a:t>
            </a:r>
          </a:p>
          <a:p>
            <a:r>
              <a:rPr lang="en-US" sz="4800" spc="50" smtClean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 Proyek TI</a:t>
            </a:r>
            <a:endParaRPr lang="id-ID" sz="4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267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365125"/>
            <a:ext cx="7391400" cy="1325563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13.3 Manajemen Proyek TI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800" b="0">
                <a:solidFill>
                  <a:schemeClr val="tx1"/>
                </a:solidFill>
              </a:rPr>
              <a:t>Proyek dikelola dengan mengelola tiga kendala, yaitu:</a:t>
            </a:r>
          </a:p>
          <a:p>
            <a:pPr marL="1030288" lvl="2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Cakupan</a:t>
            </a:r>
            <a:r>
              <a:rPr lang="en-US" sz="2400" b="0">
                <a:solidFill>
                  <a:schemeClr val="tx1"/>
                </a:solidFill>
              </a:rPr>
              <a:t>: </a:t>
            </a:r>
            <a:r>
              <a:rPr lang="en-US" sz="2400" smtClean="0">
                <a:solidFill>
                  <a:schemeClr val="tx1"/>
                </a:solidFill>
              </a:rPr>
              <a:t>apanya yang </a:t>
            </a:r>
            <a:r>
              <a:rPr lang="en-US" sz="2400">
                <a:solidFill>
                  <a:schemeClr val="tx1"/>
                </a:solidFill>
              </a:rPr>
              <a:t>harus dicapai—hasilnya atau keterkirimannya</a:t>
            </a:r>
            <a:r>
              <a:rPr lang="en-US" sz="2400" b="0" smtClean="0">
                <a:solidFill>
                  <a:schemeClr val="tx1"/>
                </a:solidFill>
              </a:rPr>
              <a:t>.</a:t>
            </a:r>
            <a:endParaRPr lang="en-US" sz="2400" b="0">
              <a:solidFill>
                <a:schemeClr val="tx1"/>
              </a:solidFill>
            </a:endParaRPr>
          </a:p>
          <a:p>
            <a:pPr marL="1030288" lvl="2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Waktu</a:t>
            </a:r>
            <a:r>
              <a:rPr lang="en-US" sz="2400" b="0">
                <a:solidFill>
                  <a:schemeClr val="tx1"/>
                </a:solidFill>
              </a:rPr>
              <a:t>: ditentukan oleh jangka waktu </a:t>
            </a:r>
            <a:r>
              <a:rPr lang="en-US" sz="2400" b="0" smtClean="0">
                <a:solidFill>
                  <a:schemeClr val="tx1"/>
                </a:solidFill>
              </a:rPr>
              <a:t>dan ketergantungan </a:t>
            </a:r>
            <a:r>
              <a:rPr lang="en-US" sz="2400" b="0">
                <a:solidFill>
                  <a:schemeClr val="tx1"/>
                </a:solidFill>
              </a:rPr>
              <a:t>tugas. Beberapa tugas bergantung pada tugas-tugas lain yang diselesaikan sebelum mereka dapat mulai. Misalnya, dalam konstruksi, lubang harus digali sebelum menuangkan beton dapat </a:t>
            </a:r>
            <a:r>
              <a:rPr lang="en-US" sz="2400" b="0" smtClean="0">
                <a:solidFill>
                  <a:schemeClr val="tx1"/>
                </a:solidFill>
              </a:rPr>
              <a:t>dimulai</a:t>
            </a:r>
            <a:r>
              <a:rPr lang="en-US" sz="2400" b="0">
                <a:solidFill>
                  <a:schemeClr val="tx1"/>
                </a:solidFill>
              </a:rPr>
              <a:t>. Jangka waktu tugas dan dependensi tugas menentukan waktu yang dibutuhkan untuk menyelesaikan proyek.</a:t>
            </a:r>
          </a:p>
          <a:p>
            <a:pPr marL="1030288" lvl="2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Anggaran</a:t>
            </a:r>
            <a:r>
              <a:rPr lang="en-US" sz="2400" b="0">
                <a:solidFill>
                  <a:schemeClr val="tx1"/>
                </a:solidFill>
              </a:rPr>
              <a:t>: sumber daya yang dialokasikan untuk proyek.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365125"/>
            <a:ext cx="7391400" cy="1325563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13.3 Manajemen Proyek TI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800" b="0" smtClean="0">
                <a:solidFill>
                  <a:schemeClr val="tx1"/>
                </a:solidFill>
              </a:rPr>
              <a:t>Proyek-proyek dikelalola dengan memanaj tiga keterbatasan, yaitu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800" b="0" smtClean="0">
                <a:solidFill>
                  <a:schemeClr val="tx1"/>
                </a:solidFill>
              </a:rPr>
              <a:t>Projects </a:t>
            </a:r>
            <a:r>
              <a:rPr lang="en-US" sz="2800" b="0" dirty="0">
                <a:solidFill>
                  <a:schemeClr val="tx1"/>
                </a:solidFill>
              </a:rPr>
              <a:t>are managed by managing the triple constraints, which are: </a:t>
            </a:r>
          </a:p>
          <a:p>
            <a:pPr marL="1030288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tx1"/>
                </a:solidFill>
              </a:rPr>
              <a:t>Scope</a:t>
            </a:r>
            <a:r>
              <a:rPr lang="en-US" sz="2400" b="0">
                <a:solidFill>
                  <a:schemeClr val="tx1"/>
                </a:solidFill>
              </a:rPr>
              <a:t>: </a:t>
            </a:r>
            <a:r>
              <a:rPr lang="en-US" sz="2400" b="0" smtClean="0">
                <a:solidFill>
                  <a:schemeClr val="tx1"/>
                </a:solidFill>
              </a:rPr>
              <a:t>proyek apa yang harus dicapai—hasilnya atau keterkirimannya. </a:t>
            </a:r>
            <a:endParaRPr lang="en-US" sz="2400" b="0" dirty="0">
              <a:solidFill>
                <a:schemeClr val="tx1"/>
              </a:solidFill>
            </a:endParaRPr>
          </a:p>
          <a:p>
            <a:pPr marL="1030288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tx1"/>
                </a:solidFill>
              </a:rPr>
              <a:t>Time: determined by task durations and task dependencies. Some tasks are dependent on other tasks being completed before they can begin. For example, in construction, a hole must be dug before the pouring of concrete can start. Task durations and task dependencies determine the time required to complete the project.  </a:t>
            </a:r>
          </a:p>
          <a:p>
            <a:pPr marL="1030288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tx1"/>
                </a:solidFill>
              </a:rPr>
              <a:t>Budget: resources allocated to the project. </a:t>
            </a:r>
          </a:p>
        </p:txBody>
      </p:sp>
    </p:spTree>
    <p:extLst>
      <p:ext uri="{BB962C8B-B14F-4D97-AF65-F5344CB8AC3E}">
        <p14:creationId xmlns:p14="http://schemas.microsoft.com/office/powerpoint/2010/main" val="159811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968375" indent="-968375"/>
            <a:r>
              <a:rPr lang="en-US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</a:t>
            </a:r>
            <a:r>
              <a:rPr lang="en-US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IT 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Management</a:t>
            </a:r>
            <a:r>
              <a:rPr lang="en-US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KARAKTERISTIK YANG MEMBEDAKAN PROYEK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Proyek memiliki karakteristik </a:t>
            </a:r>
            <a:r>
              <a:rPr lang="en-US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berikut ini</a:t>
            </a: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Usaha </a:t>
            </a: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yang unik.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Memiliki tingkat ketidakpastian yang tinggi sehubungan dengan biaya dan waktu penyelesaian karena </a:t>
            </a:r>
            <a:r>
              <a:rPr lang="en-US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umumnya durasinya panjang</a:t>
            </a: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Melibatkan partisipasi dari orang luar, yang sulit untuk mengontrol.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Memerlukan interaksi yang luas antara peserta.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Mungkin bersaing dan bertentangan dengan kegiatan usaha lain membuat perubahan dalam perencanaan dan penjadwalan sulit.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Melibatkan resiko yang tinggi </a:t>
            </a:r>
            <a:r>
              <a:rPr lang="en-US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atas keterlambatan</a:t>
            </a: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kegagalan, dan perubahan mahal, tetapi juga memiliki potensi keuntungan yang tinggi atau </a:t>
            </a:r>
            <a:r>
              <a:rPr lang="en-US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potensi manfaat</a:t>
            </a:r>
            <a:r>
              <a:rPr lang="en-US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576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IT Project Management</a:t>
            </a:r>
            <a:b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DISTINGUISHING CHARACTERISTICS OF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have these characteristics.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unique endeavors.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high degree of uncertainty with respect to costs and completion times due </a:t>
            </a: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generally long length.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 of outsiders, which is difficult to control.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Requires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extensive interaction among participants.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 and conflict with other business activities making changes in </a:t>
            </a: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 and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scheduling difficult.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risk of delay, failure, and costly changes, but also has high profit </a:t>
            </a:r>
            <a:r>
              <a:rPr lang="en-US" b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or </a:t>
            </a:r>
            <a:r>
              <a:rPr lang="en-US" b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benefit.</a:t>
            </a:r>
          </a:p>
        </p:txBody>
      </p:sp>
    </p:spTree>
    <p:extLst>
      <p:ext uri="{BB962C8B-B14F-4D97-AF65-F5344CB8AC3E}">
        <p14:creationId xmlns:p14="http://schemas.microsoft.com/office/powerpoint/2010/main" val="69296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1"/>
            <a:ext cx="2209800" cy="914400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13.10. </a:t>
            </a:r>
            <a:r>
              <a:rPr lang="en-US" sz="2000" b="0" dirty="0">
                <a:solidFill>
                  <a:schemeClr val="tx1"/>
                </a:solidFill>
              </a:rPr>
              <a:t>Microsoft Project screen shot of WBS (left-side) and Gantt Chart (right-side).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755" b="4828"/>
          <a:stretch>
            <a:fillRect/>
          </a:stretch>
        </p:blipFill>
        <p:spPr bwMode="auto">
          <a:xfrm>
            <a:off x="2971800" y="152400"/>
            <a:ext cx="9019728" cy="655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43000" indent="-1143000"/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</a:t>
            </a:r>
            <a: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Manajemen Proyek TI</a:t>
            </a:r>
            <a:b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 YANG DIKERJAKAN MANAJER PROYEK?</a:t>
            </a:r>
            <a:endParaRPr lang="en-US" sz="24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513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  <a:buNone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Manajemen proyek meliputi tiga operasi dasar:</a:t>
            </a:r>
            <a:endParaRPr lang="en-US" sz="2400" b="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spcBef>
                <a:spcPts val="2400"/>
              </a:spcBef>
              <a:buSzPct val="105000"/>
              <a:buFont typeface="+mj-lt"/>
              <a:buAutoNum type="arabicPeriod"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Perencanaan (Planning): </a:t>
            </a:r>
            <a:r>
              <a:rPr lang="en-US" b="0">
                <a:solidFill>
                  <a:schemeClr val="accent6">
                    <a:lumMod val="75000"/>
                  </a:schemeClr>
                </a:solidFill>
              </a:rPr>
              <a:t>Menentukan hasil yang diinginkan, menentukan jadwal, dan memperkirakan sumber daya.</a:t>
            </a:r>
          </a:p>
          <a:p>
            <a:pPr marL="457200" indent="-457200">
              <a:spcBef>
                <a:spcPts val="2400"/>
              </a:spcBef>
              <a:buSzPct val="105000"/>
              <a:buFont typeface="+mj-lt"/>
              <a:buAutoNum type="arabicPeriod"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Pengorganisasian (Organizing): </a:t>
            </a:r>
            <a:r>
              <a:rPr lang="en-US" b="0">
                <a:solidFill>
                  <a:schemeClr val="accent6">
                    <a:lumMod val="75000"/>
                  </a:schemeClr>
                </a:solidFill>
              </a:rPr>
              <a:t>Pembagian peran dan tanggung jawab </a:t>
            </a:r>
            <a:r>
              <a:rPr lang="en-US" b="0" smtClean="0">
                <a:solidFill>
                  <a:schemeClr val="accent6">
                    <a:lumMod val="75000"/>
                  </a:schemeClr>
                </a:solidFill>
              </a:rPr>
              <a:t>orang.</a:t>
            </a:r>
            <a:endParaRPr lang="en-US" sz="2400" b="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spcBef>
                <a:spcPts val="2400"/>
              </a:spcBef>
              <a:buSzPct val="105000"/>
              <a:buFont typeface="+mj-lt"/>
              <a:buAutoNum type="arabicPeriod"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Pengendalian (Controlling) : </a:t>
            </a:r>
            <a:r>
              <a:rPr lang="en-US" b="0" smtClean="0">
                <a:solidFill>
                  <a:schemeClr val="accent6">
                    <a:lumMod val="75000"/>
                  </a:schemeClr>
                </a:solidFill>
              </a:rPr>
              <a:t>Menelusuri </a:t>
            </a:r>
            <a:r>
              <a:rPr lang="en-US" b="0">
                <a:solidFill>
                  <a:schemeClr val="accent6">
                    <a:lumMod val="75000"/>
                  </a:schemeClr>
                </a:solidFill>
              </a:rPr>
              <a:t>kinerja dan anggaran </a:t>
            </a:r>
            <a:r>
              <a:rPr lang="en-US" b="0" smtClean="0">
                <a:solidFill>
                  <a:schemeClr val="accent6">
                    <a:lumMod val="75000"/>
                  </a:schemeClr>
                </a:solidFill>
              </a:rPr>
              <a:t>yang </a:t>
            </a:r>
            <a:r>
              <a:rPr lang="en-US" b="0">
                <a:solidFill>
                  <a:schemeClr val="accent6">
                    <a:lumMod val="75000"/>
                  </a:schemeClr>
                </a:solidFill>
              </a:rPr>
              <a:t>direncanakan </a:t>
            </a:r>
            <a:r>
              <a:rPr lang="en-US" b="0" smtClean="0">
                <a:solidFill>
                  <a:schemeClr val="accent6">
                    <a:lumMod val="75000"/>
                  </a:schemeClr>
                </a:solidFill>
              </a:rPr>
              <a:t>dibanding realisasinya. </a:t>
            </a:r>
            <a:r>
              <a:rPr lang="en-US" b="0">
                <a:solidFill>
                  <a:schemeClr val="accent6">
                    <a:lumMod val="75000"/>
                  </a:schemeClr>
                </a:solidFill>
              </a:rPr>
              <a:t>Juga mengelola </a:t>
            </a:r>
            <a:r>
              <a:rPr lang="en-US" b="0" smtClean="0">
                <a:solidFill>
                  <a:schemeClr val="accent6">
                    <a:lumMod val="75000"/>
                  </a:schemeClr>
                </a:solidFill>
              </a:rPr>
              <a:t>kinerja orang, </a:t>
            </a:r>
            <a:r>
              <a:rPr lang="en-US" b="0">
                <a:solidFill>
                  <a:schemeClr val="accent6">
                    <a:lumMod val="75000"/>
                  </a:schemeClr>
                </a:solidFill>
              </a:rPr>
              <a:t>mengatasi masalah, memadamkan api, dan menjaga prioritas </a:t>
            </a:r>
            <a:r>
              <a:rPr lang="en-US" b="0" smtClean="0">
                <a:solidFill>
                  <a:schemeClr val="accent6">
                    <a:lumMod val="75000"/>
                  </a:schemeClr>
                </a:solidFill>
              </a:rPr>
              <a:t>yang dipahami dengan baik.</a:t>
            </a:r>
            <a:endParaRPr lang="en-US" b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43000" indent="-1143000"/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</a:t>
            </a:r>
            <a: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Manajemen Proyek TI</a:t>
            </a:r>
            <a:b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 YANG DIKERJAKAN MANAJER PROYEK?</a:t>
            </a:r>
            <a:endParaRPr lang="en-US" sz="24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2400"/>
              </a:spcBef>
              <a:buNone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Manajemen proyek meliputi tiga operasi dasar:</a:t>
            </a:r>
            <a:endParaRPr lang="en-US" sz="2400" b="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spcBef>
                <a:spcPts val="2400"/>
              </a:spcBef>
              <a:buSzPct val="105000"/>
              <a:buFont typeface="+mj-lt"/>
              <a:buAutoNum type="arabicPeriod"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Perencanaan (Planning): </a:t>
            </a:r>
            <a:r>
              <a:rPr lang="en-US" sz="2400" b="0" dirty="0">
                <a:solidFill>
                  <a:schemeClr val="accent6">
                    <a:lumMod val="75000"/>
                  </a:schemeClr>
                </a:solidFill>
              </a:rPr>
              <a:t>Specifying the desired results, determining the schedules, and estimating the resources. </a:t>
            </a:r>
          </a:p>
          <a:p>
            <a:pPr marL="457200" indent="-457200">
              <a:spcBef>
                <a:spcPts val="2400"/>
              </a:spcBef>
              <a:buSzPct val="105000"/>
              <a:buFont typeface="+mj-lt"/>
              <a:buAutoNum type="arabicPeriod"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Pengorganisasian (Organizing): </a:t>
            </a:r>
            <a:r>
              <a:rPr lang="en-US" sz="2400" b="0" dirty="0">
                <a:solidFill>
                  <a:schemeClr val="accent6">
                    <a:lumMod val="75000"/>
                  </a:schemeClr>
                </a:solidFill>
              </a:rPr>
              <a:t>Defining people’s roles and responsibilities.</a:t>
            </a:r>
          </a:p>
          <a:p>
            <a:pPr marL="457200" indent="-457200">
              <a:spcBef>
                <a:spcPts val="2400"/>
              </a:spcBef>
              <a:buSzPct val="105000"/>
              <a:buFont typeface="+mj-lt"/>
              <a:buAutoNum type="arabicPeriod"/>
            </a:pPr>
            <a:r>
              <a:rPr lang="en-US" sz="2400" b="0" smtClean="0">
                <a:solidFill>
                  <a:schemeClr val="accent6">
                    <a:lumMod val="75000"/>
                  </a:schemeClr>
                </a:solidFill>
              </a:rPr>
              <a:t>Pengendalian (Controlling) : </a:t>
            </a:r>
            <a:r>
              <a:rPr lang="en-US" sz="2400" b="0" dirty="0">
                <a:solidFill>
                  <a:schemeClr val="accent6">
                    <a:lumMod val="75000"/>
                  </a:schemeClr>
                </a:solidFill>
              </a:rPr>
              <a:t>Tracking the planned performance and budget against the actual performance. Also managing people’s performances, addressing problems, putting out fires, and keeping priorities well-known.</a:t>
            </a:r>
          </a:p>
        </p:txBody>
      </p:sp>
    </p:spTree>
    <p:extLst>
      <p:ext uri="{BB962C8B-B14F-4D97-AF65-F5344CB8AC3E}">
        <p14:creationId xmlns:p14="http://schemas.microsoft.com/office/powerpoint/2010/main" val="363537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43000" indent="-1143000"/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</a:t>
            </a:r>
            <a: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IT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Management</a:t>
            </a: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KETERAMPILAN MANAJER PROYEK SUKSES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Komunikasi: 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 jelas,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terbuka, dan tepat 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waktu,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berbagi informasi dengan individu dan kelompok yang sesuai. Karena orang sering enggan mengakui kabar buruk, upaya ekstra diperlukan untuk memastikan bahwa berita tentang apa saja yang 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dapat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menunda 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proyek, dan laporakan segera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Tanpa komunikasi yang benar dan lengkap selama proyek, maka akan gagal.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Informasi: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 ada kejutan. Data yang akurat, tepat waktu, dan lengkap untuk perencanaan, pemantauan kinerja, dan penilaian akhir.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Komitmen: 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Janji individu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anggota tim </a:t>
            </a:r>
            <a:r>
              <a:rPr lang="en-US" b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 mencapai </a:t>
            </a:r>
            <a:r>
              <a:rPr lang="en-US" b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hasil yang disepakati tepat waktu dan sesuai anggaran.</a:t>
            </a:r>
            <a:endParaRPr lang="en-US" b="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136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43000" indent="-1143000"/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</a:t>
            </a:r>
            <a: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IT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Management</a:t>
            </a: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KETERAMPILAN KEBERHASILAN MANAJER PROYEK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Clear, open, and timely sharing of information with </a:t>
            </a: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appropriate individuals 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groups. Since people are often reluctant to admit bad news, </a:t>
            </a: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 effort 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needed to insure that news about anything that will delay or </a:t>
            </a: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compromise the 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is reported promptly. Without truthful and complete </a:t>
            </a: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 during 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project, it will fail.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No surprises. Accurate, timely, and complete data for the planning</a:t>
            </a: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performance 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monitoring, and final assessment.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Commitment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Team members’ personal promises to produce the agreed </a:t>
            </a:r>
            <a:r>
              <a:rPr lang="en-US" b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upon results </a:t>
            </a:r>
            <a:r>
              <a:rPr lang="en-US" b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time and within budget.</a:t>
            </a:r>
          </a:p>
        </p:txBody>
      </p:sp>
    </p:spTree>
    <p:extLst>
      <p:ext uri="{BB962C8B-B14F-4D97-AF65-F5344CB8AC3E}">
        <p14:creationId xmlns:p14="http://schemas.microsoft.com/office/powerpoint/2010/main" val="384978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365125"/>
            <a:ext cx="7772400" cy="1325563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196975" indent="-1196975"/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</a:t>
            </a:r>
            <a: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IT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Management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MANAGING THE CRITICAL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000" b="0"/>
              <a:t>Tugas harus diselesaikan dalam urutan tertentu </a:t>
            </a:r>
            <a:r>
              <a:rPr lang="en-US" sz="2000" b="0" smtClean="0"/>
              <a:t>agar pekerjaan dapat diselesaikan.</a:t>
            </a:r>
            <a:endParaRPr lang="en-US" sz="2000" b="0"/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000" b="0"/>
              <a:t>Tugas-tugas tertentu membentuk apa yang disebut jalur kritis, yang merupakan prinsip penting dari manajemen proyek.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000" b="0" smtClean="0"/>
              <a:t>Manajer </a:t>
            </a:r>
            <a:r>
              <a:rPr lang="en-US" sz="2000" b="0"/>
              <a:t>proyek harus mengelola jalur kritis.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000" b="0"/>
              <a:t>Jalur kritis adalah panjang proyek. Setiap tugas pada jalur kritis adalah tugas penting.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000" b="0"/>
              <a:t>Tugas-tugas penting harus </a:t>
            </a:r>
            <a:r>
              <a:rPr lang="en-US" sz="2000" b="0" smtClean="0"/>
              <a:t>dimulai </a:t>
            </a:r>
            <a:r>
              <a:rPr lang="en-US" sz="2000" b="0"/>
              <a:t>dan selesai sesuai </a:t>
            </a:r>
            <a:r>
              <a:rPr lang="en-US" sz="2000" b="0" smtClean="0"/>
              <a:t>jadwal </a:t>
            </a:r>
            <a:r>
              <a:rPr lang="en-US" sz="2000" b="0"/>
              <a:t>atau penyelesaian proyek akan </a:t>
            </a:r>
            <a:r>
              <a:rPr lang="en-US" sz="2000" b="0" smtClean="0"/>
              <a:t>ditunda—kecuali ada tindakan khusus yang diambil </a:t>
            </a:r>
            <a:r>
              <a:rPr lang="en-US" sz="2000" b="0"/>
              <a:t>untuk mempercepat mereka.</a:t>
            </a:r>
            <a:endParaRPr lang="en-US" sz="20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13.3 IT Project Management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MANAGING THE CRITICAL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Tasks must be completed in a specific order to get the job done. 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Certain tasks make up what is called the </a:t>
            </a:r>
            <a:r>
              <a:rPr lang="en-US" sz="2400" b="1" dirty="0"/>
              <a:t>critical path</a:t>
            </a:r>
            <a:r>
              <a:rPr lang="en-US" sz="2400" i="1" dirty="0"/>
              <a:t>,</a:t>
            </a:r>
            <a:r>
              <a:rPr lang="en-US" sz="2400" dirty="0"/>
              <a:t> which is an important principle of project management.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 Project managers must manage the critical path. 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dirty="0"/>
              <a:t>The critical path is the length of the project. Each task on the critical path is a </a:t>
            </a:r>
            <a:r>
              <a:rPr lang="en-US" sz="2400" b="1" dirty="0"/>
              <a:t>critical task</a:t>
            </a:r>
            <a:r>
              <a:rPr lang="en-US" sz="2400" dirty="0"/>
              <a:t>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b="1" dirty="0"/>
              <a:t>Critical tasks </a:t>
            </a:r>
            <a:r>
              <a:rPr lang="en-US" sz="2400" dirty="0"/>
              <a:t>must start and finish on schedule or else the project completion will be delayed—unless action is taken to expedite them.</a:t>
            </a:r>
          </a:p>
        </p:txBody>
      </p:sp>
    </p:spTree>
    <p:extLst>
      <p:ext uri="{BB962C8B-B14F-4D97-AF65-F5344CB8AC3E}">
        <p14:creationId xmlns:p14="http://schemas.microsoft.com/office/powerpoint/2010/main" val="267596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7010400" y="2067295"/>
            <a:ext cx="4572000" cy="955667"/>
          </a:xfrm>
        </p:spPr>
        <p:txBody>
          <a:bodyPr/>
          <a:lstStyle/>
          <a:p>
            <a:r>
              <a:rPr lang="en-US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13.4</a:t>
            </a:r>
            <a:r>
              <a:rPr lang="en-US" smtClean="0"/>
              <a:t> </a:t>
            </a:r>
          </a:p>
          <a:p>
            <a:r>
              <a:rPr lang="en-US" spc="5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Pengembangan Sistem</a:t>
            </a:r>
            <a:endParaRPr lang="id-ID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360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13.4 Pengembangan Sistem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b="0" smtClean="0"/>
              <a:t>System Development Life Cycle (SDLC</a:t>
            </a:r>
            <a:r>
              <a:rPr lang="en-US" b="0"/>
              <a:t>) adalah metode pengembangan sistem tradisional yang digunakan oleh organisasi untuk proyek-proyek TI besar, seperti infrastruktur TI.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b="0"/>
              <a:t>SDLC adalah kerangka kerja terstruktur yang terdiri dari proses berurutan </a:t>
            </a:r>
            <a:r>
              <a:rPr lang="en-US" b="0" smtClean="0"/>
              <a:t>dengan mana </a:t>
            </a:r>
            <a:r>
              <a:rPr lang="en-US" b="0"/>
              <a:t>sistem informasi </a:t>
            </a:r>
            <a:r>
              <a:rPr lang="en-US" b="0" smtClean="0"/>
              <a:t>dikembangkan</a:t>
            </a:r>
            <a:r>
              <a:rPr lang="en-US" b="0"/>
              <a:t>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b="0"/>
              <a:t>Dalam SDLC, ada fitur </a:t>
            </a:r>
            <a:r>
              <a:rPr lang="en-US" b="0" smtClean="0"/>
              <a:t>iterasi. </a:t>
            </a:r>
            <a:r>
              <a:rPr lang="en-US" i="1"/>
              <a:t>Iterasi </a:t>
            </a:r>
            <a:r>
              <a:rPr lang="en-US" b="0"/>
              <a:t>adalah </a:t>
            </a:r>
            <a:r>
              <a:rPr lang="en-US" b="0" smtClean="0"/>
              <a:t>merevisi hasil </a:t>
            </a:r>
            <a:r>
              <a:rPr lang="en-US" b="0"/>
              <a:t>dari setiap proses </a:t>
            </a:r>
            <a:r>
              <a:rPr lang="en-US" b="0" smtClean="0"/>
              <a:t>pengembangan </a:t>
            </a:r>
            <a:r>
              <a:rPr lang="en-US" b="0"/>
              <a:t>saat informasi baru </a:t>
            </a:r>
            <a:r>
              <a:rPr lang="en-US" b="0" smtClean="0"/>
              <a:t>dibuat, revisi </a:t>
            </a:r>
            <a:r>
              <a:rPr lang="en-US" b="0"/>
              <a:t>ini hal yang cerdas untuk dilakukan.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402628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13.4 Systems Development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b="0" dirty="0"/>
              <a:t>The systems development life cycle (SDLC) is the traditional systems development method used by organizations for large IT projects, such as IT infrastructure.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b="0" dirty="0"/>
              <a:t>The SDLC is a structured framework that consists of sequential processes by which information systems are developed. </a:t>
            </a:r>
          </a:p>
          <a:p>
            <a:pPr marL="342900" indent="-342900">
              <a:spcBef>
                <a:spcPts val="2400"/>
              </a:spcBef>
              <a:buFont typeface="Courier New" panose="02070309020205020404" pitchFamily="49" charset="0"/>
              <a:buChar char="o"/>
            </a:pPr>
            <a:r>
              <a:rPr lang="en-US" sz="2400" b="0" dirty="0"/>
              <a:t>Within the SDLC, there is an iterative feature. Iteration is the revising of the results of any development process when new information makes this revision the smart thing to do.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457200"/>
            <a:ext cx="2171700" cy="1143000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13.11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  <a:r>
              <a:rPr lang="en-US" sz="1800" b="0" dirty="0">
                <a:solidFill>
                  <a:schemeClr val="tx1"/>
                </a:solidFill>
              </a:rPr>
              <a:t> An eight-stage system development life cycle (SDLC)</a:t>
            </a:r>
            <a:endParaRPr lang="en-US" sz="3600" b="0" dirty="0">
              <a:solidFill>
                <a:schemeClr val="tx1"/>
              </a:solidFill>
            </a:endParaRPr>
          </a:p>
        </p:txBody>
      </p:sp>
      <p:pic>
        <p:nvPicPr>
          <p:cNvPr id="6" name="Picture 3" descr="Figure-13-6-SDLC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199" y="152400"/>
            <a:ext cx="9296837" cy="640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13.4 Systems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en-US" sz="2000" b="1" dirty="0">
                <a:solidFill>
                  <a:srgbClr val="7030A0"/>
                </a:solidFill>
              </a:rPr>
              <a:t>SDLC STAGE 1: SYSTEMS INVESTIGATION</a:t>
            </a:r>
          </a:p>
          <a:p>
            <a:pPr lvl="1">
              <a:buClrTx/>
              <a:buFont typeface="Wingdings" charset="2"/>
              <a:buChar char="§"/>
            </a:pPr>
            <a:r>
              <a:rPr lang="en-US" sz="2000" b="1" smtClean="0">
                <a:solidFill>
                  <a:srgbClr val="0070C0"/>
                </a:solidFill>
              </a:rPr>
              <a:t>Studi Kelayakan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b="1">
                <a:solidFill>
                  <a:srgbClr val="0070C0"/>
                </a:solidFill>
              </a:rPr>
              <a:t>• </a:t>
            </a:r>
            <a:r>
              <a:rPr lang="en-US" b="1" smtClean="0">
                <a:solidFill>
                  <a:srgbClr val="0070C0"/>
                </a:solidFill>
              </a:rPr>
              <a:t>Kelayakan teknikal</a:t>
            </a:r>
            <a:endParaRPr lang="en-US" b="1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b="1">
                <a:solidFill>
                  <a:srgbClr val="0070C0"/>
                </a:solidFill>
              </a:rPr>
              <a:t>• </a:t>
            </a:r>
            <a:r>
              <a:rPr lang="en-US" b="1" smtClean="0">
                <a:solidFill>
                  <a:srgbClr val="0070C0"/>
                </a:solidFill>
              </a:rPr>
              <a:t>Kelayakan ekonomi</a:t>
            </a:r>
            <a:endParaRPr lang="en-US" b="1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b="1">
                <a:solidFill>
                  <a:srgbClr val="0070C0"/>
                </a:solidFill>
              </a:rPr>
              <a:t>• </a:t>
            </a:r>
            <a:r>
              <a:rPr lang="en-US" b="1" smtClean="0">
                <a:solidFill>
                  <a:srgbClr val="0070C0"/>
                </a:solidFill>
              </a:rPr>
              <a:t>Kelayakan organisasional</a:t>
            </a:r>
            <a:endParaRPr lang="en-US" b="1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b="1">
                <a:solidFill>
                  <a:srgbClr val="0070C0"/>
                </a:solidFill>
              </a:rPr>
              <a:t>• </a:t>
            </a:r>
            <a:r>
              <a:rPr lang="en-US" b="1" smtClean="0">
                <a:solidFill>
                  <a:srgbClr val="0070C0"/>
                </a:solidFill>
              </a:rPr>
              <a:t>Kelayakan perilaku</a:t>
            </a:r>
            <a:endParaRPr lang="en-US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SDLC STAGE 2:  SYSTEMS ANALYSIS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3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13.4 Systems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en-US" sz="2000" b="1" dirty="0">
                <a:solidFill>
                  <a:srgbClr val="7030A0"/>
                </a:solidFill>
              </a:rPr>
              <a:t>SDLC STAGE 3: SYSTEM DESIGN</a:t>
            </a:r>
          </a:p>
          <a:p>
            <a:pPr marL="742950" lvl="1" indent="-342900">
              <a:buClrTx/>
              <a:buFont typeface="Courier New" panose="02070309020205020404" pitchFamily="49" charset="0"/>
              <a:buChar char="o"/>
            </a:pPr>
            <a:r>
              <a:rPr lang="en-US" sz="2000" b="1" smtClean="0">
                <a:solidFill>
                  <a:srgbClr val="0070C0"/>
                </a:solidFill>
              </a:rPr>
              <a:t>Output, input dan antarmuka sistem</a:t>
            </a:r>
            <a:endParaRPr lang="en-US" sz="2000" b="1" dirty="0">
              <a:solidFill>
                <a:srgbClr val="0070C0"/>
              </a:solidFill>
            </a:endParaRPr>
          </a:p>
          <a:p>
            <a:pPr marL="742950" lvl="1" indent="-342900">
              <a:buClrTx/>
              <a:buFont typeface="Courier New" panose="02070309020205020404" pitchFamily="49" charset="0"/>
              <a:buChar char="o"/>
            </a:pPr>
            <a:r>
              <a:rPr lang="en-US" sz="2000" b="1" smtClean="0">
                <a:solidFill>
                  <a:srgbClr val="0070C0"/>
                </a:solidFill>
              </a:rPr>
              <a:t>Hardware</a:t>
            </a:r>
            <a:r>
              <a:rPr lang="en-US" sz="2000" b="1" dirty="0">
                <a:solidFill>
                  <a:srgbClr val="0070C0"/>
                </a:solidFill>
              </a:rPr>
              <a:t>, software, databases</a:t>
            </a:r>
            <a:r>
              <a:rPr lang="en-US" sz="2000" b="1">
                <a:solidFill>
                  <a:srgbClr val="0070C0"/>
                </a:solidFill>
              </a:rPr>
              <a:t>, </a:t>
            </a:r>
            <a:r>
              <a:rPr lang="en-US" sz="2000" b="1" smtClean="0">
                <a:solidFill>
                  <a:srgbClr val="0070C0"/>
                </a:solidFill>
              </a:rPr>
              <a:t>telekomunikasi, personal, dan prosedur</a:t>
            </a:r>
            <a:endParaRPr lang="en-US" sz="2000" b="1" dirty="0">
              <a:solidFill>
                <a:srgbClr val="0070C0"/>
              </a:solidFill>
            </a:endParaRPr>
          </a:p>
          <a:p>
            <a:pPr marL="742950" lvl="1" indent="-342900">
              <a:buClrTx/>
              <a:buFont typeface="Courier New" panose="02070309020205020404" pitchFamily="49" charset="0"/>
              <a:buChar char="o"/>
            </a:pPr>
            <a:r>
              <a:rPr lang="en-US" sz="2000" b="1" smtClean="0">
                <a:solidFill>
                  <a:srgbClr val="0070C0"/>
                </a:solidFill>
              </a:rPr>
              <a:t>Bagaimana komponen-komponen ini diintegrasikan</a:t>
            </a:r>
            <a:endParaRPr lang="en-US" sz="2000" b="1" dirty="0">
              <a:solidFill>
                <a:srgbClr val="0070C0"/>
              </a:solidFill>
            </a:endParaRPr>
          </a:p>
          <a:p>
            <a:pPr>
              <a:buClrTx/>
            </a:pPr>
            <a:r>
              <a:rPr lang="en-US" sz="2000" b="1" dirty="0">
                <a:solidFill>
                  <a:srgbClr val="7030A0"/>
                </a:solidFill>
              </a:rPr>
              <a:t>SDLC STAGE 4: PROGRAMMING</a:t>
            </a:r>
          </a:p>
          <a:p>
            <a:pPr>
              <a:buClrTx/>
            </a:pPr>
            <a:r>
              <a:rPr lang="en-US" sz="2000" b="1" dirty="0">
                <a:solidFill>
                  <a:srgbClr val="7030A0"/>
                </a:solidFill>
              </a:rPr>
              <a:t>SDLC STAGE 5: TESTING</a:t>
            </a:r>
          </a:p>
          <a:p>
            <a:pPr lvl="1"/>
            <a:endParaRPr lang="en-US" sz="2000" b="1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2276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13.4 Systems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en-US" sz="2000" b="1" smtClean="0">
                <a:solidFill>
                  <a:srgbClr val="7030A0"/>
                </a:solidFill>
              </a:rPr>
              <a:t>SDLC </a:t>
            </a:r>
            <a:r>
              <a:rPr lang="en-US" sz="2000" b="1" dirty="0">
                <a:solidFill>
                  <a:srgbClr val="7030A0"/>
                </a:solidFill>
              </a:rPr>
              <a:t>STAGE 6: IMPLEMENTATION</a:t>
            </a:r>
          </a:p>
          <a:p>
            <a:pPr marL="576263" lvl="1" indent="-342900">
              <a:buClrTx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0070C0"/>
                </a:solidFill>
              </a:rPr>
              <a:t>parallel conversion</a:t>
            </a:r>
          </a:p>
          <a:p>
            <a:pPr marL="576263" lvl="1" indent="-342900">
              <a:buClrTx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0070C0"/>
                </a:solidFill>
              </a:rPr>
              <a:t>direct conversion</a:t>
            </a:r>
          </a:p>
          <a:p>
            <a:pPr marL="576263" lvl="1" indent="-342900">
              <a:buClrTx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0070C0"/>
                </a:solidFill>
              </a:rPr>
              <a:t>pilot conversion</a:t>
            </a:r>
          </a:p>
          <a:p>
            <a:pPr marL="576263" lvl="1" indent="-342900">
              <a:buClrTx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0070C0"/>
                </a:solidFill>
              </a:rPr>
              <a:t>phased conversion</a:t>
            </a:r>
          </a:p>
          <a:p>
            <a:pPr>
              <a:buClrTx/>
            </a:pPr>
            <a:r>
              <a:rPr lang="en-US" sz="2000" b="1" dirty="0">
                <a:solidFill>
                  <a:srgbClr val="7030A0"/>
                </a:solidFill>
              </a:rPr>
              <a:t>SDLC STAGES 7 AND 8: OPERATION AND MAINTENANCE</a:t>
            </a:r>
            <a:endParaRPr lang="en-US" sz="2000" dirty="0">
              <a:solidFill>
                <a:srgbClr val="7030A0"/>
              </a:solidFill>
            </a:endParaRPr>
          </a:p>
          <a:p>
            <a:pPr lvl="1"/>
            <a:endParaRPr lang="en-US" sz="2000" b="1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0770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3505200" cy="18669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13.12</a:t>
            </a:r>
            <a:r>
              <a:rPr lang="en-US" sz="2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sv-SE" sz="2000" b="1">
                <a:solidFill>
                  <a:schemeClr val="tx1"/>
                </a:solidFill>
              </a:rPr>
              <a:t>Flowchart aplikasi penggajian. Digunakan selama tahap pemrograman </a:t>
            </a:r>
            <a:r>
              <a:rPr lang="sv-SE" sz="2000" b="1" smtClean="0">
                <a:solidFill>
                  <a:schemeClr val="tx1"/>
                </a:solidFill>
              </a:rPr>
              <a:t>(Stase </a:t>
            </a:r>
            <a:r>
              <a:rPr lang="sv-SE" sz="2000" b="1">
                <a:solidFill>
                  <a:schemeClr val="tx1"/>
                </a:solidFill>
              </a:rPr>
              <a:t>4).</a:t>
            </a:r>
            <a: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2" descr="Figure-13-7-flowchart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400"/>
            <a:ext cx="5257800" cy="6636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0dacc22d76b45d2ce6c07d41b98e1127ecd58"/>
</p:tagLst>
</file>

<file path=ppt/theme/theme1.xml><?xml version="1.0" encoding="utf-8"?>
<a:theme xmlns:a="http://schemas.openxmlformats.org/drawingml/2006/main" name="Theme15">
  <a:themeElements>
    <a:clrScheme name="Custom 561">
      <a:dk1>
        <a:sysClr val="windowText" lastClr="000000"/>
      </a:dk1>
      <a:lt1>
        <a:sysClr val="window" lastClr="FFFFFF"/>
      </a:lt1>
      <a:dk2>
        <a:srgbClr val="0E0600"/>
      </a:dk2>
      <a:lt2>
        <a:srgbClr val="FCF5EF"/>
      </a:lt2>
      <a:accent1>
        <a:srgbClr val="DD5900"/>
      </a:accent1>
      <a:accent2>
        <a:srgbClr val="FFB900"/>
      </a:accent2>
      <a:accent3>
        <a:srgbClr val="DC3C00"/>
      </a:accent3>
      <a:accent4>
        <a:srgbClr val="00BCF2"/>
      </a:accent4>
      <a:accent5>
        <a:srgbClr val="00B294"/>
      </a:accent5>
      <a:accent6>
        <a:srgbClr val="68217A"/>
      </a:accent6>
      <a:hlink>
        <a:srgbClr val="00BCF2"/>
      </a:hlink>
      <a:folHlink>
        <a:srgbClr val="68217A"/>
      </a:folHlink>
    </a:clrScheme>
    <a:fontScheme name="Custom 3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5" id="{3A4BD2B8-D7F7-49E1-ABD2-6F47C9C25F55}" vid="{16CF962A-F658-4D2B-9A69-454D247F8B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Theme15</Template>
  <TotalTime>2429</TotalTime>
  <Words>1960</Words>
  <Application>Microsoft Office PowerPoint</Application>
  <PresentationFormat>Widescreen</PresentationFormat>
  <Paragraphs>200</Paragraphs>
  <Slides>38</Slides>
  <Notes>25</Notes>
  <HiddenSlides>6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Arial Narrow</vt:lpstr>
      <vt:lpstr>Berlin Sans FB</vt:lpstr>
      <vt:lpstr>Berlin Sans FB Demi</vt:lpstr>
      <vt:lpstr>Calibri</vt:lpstr>
      <vt:lpstr>Courier New</vt:lpstr>
      <vt:lpstr>Gill Sans MT</vt:lpstr>
      <vt:lpstr>Gill Sans Ultra Bold</vt:lpstr>
      <vt:lpstr>Segoe UI</vt:lpstr>
      <vt:lpstr>Segoe UI Light</vt:lpstr>
      <vt:lpstr>Wingdings</vt:lpstr>
      <vt:lpstr>Theme15</vt:lpstr>
      <vt:lpstr>Proses Bisnis dan Manajemen Proyek</vt:lpstr>
      <vt:lpstr>Outline Bab 13</vt:lpstr>
      <vt:lpstr>PowerPoint Presentation</vt:lpstr>
      <vt:lpstr>13.1 Manajemen Proses Bisnis (BPM)</vt:lpstr>
      <vt:lpstr>Figure 13.6. Business process life cycle</vt:lpstr>
      <vt:lpstr>Figure 13.7. Model of key activities of a business process—diagrammed using Visio (visiotoolbox.com/2010/ )</vt:lpstr>
      <vt:lpstr>Daur Hidup Proses Bisnis (Business Process Lifecycle)</vt:lpstr>
      <vt:lpstr>13.1 Manajemen Proses Bisnis (BPM) </vt:lpstr>
      <vt:lpstr>13.1 Manajemen Proses Bisnis(BPM) PERTIMBANGAN-PERTIMBANGAN STRATEGI BPM</vt:lpstr>
      <vt:lpstr>13.1 Manajemen Proses Bisnis (BPM) ARSITEKTUR BERORIENTASI-LAYANAN (SOA)</vt:lpstr>
      <vt:lpstr>PowerPoint Presentation</vt:lpstr>
      <vt:lpstr>13.2 Arsitektur Software dan Desain SI</vt:lpstr>
      <vt:lpstr>PowerPoint Presentation</vt:lpstr>
      <vt:lpstr>PowerPoint Presentation</vt:lpstr>
      <vt:lpstr>Table 13.3: Keunggulan dan Keterbatasan Pilihan Beli</vt:lpstr>
      <vt:lpstr>13.2  Arsitektur Software dan Desain SI IN-HOUSE DEVELOPMENT: INSOURCING</vt:lpstr>
      <vt:lpstr>13.2  Arsitektur Software dan Desain SI IN-HOUSE DEVELOPMENT: INSOURCING</vt:lpstr>
      <vt:lpstr>13.2  Arsitektur Software dan Desain SI IN-HOUSE DEVELOPMENT: INSOURCING</vt:lpstr>
      <vt:lpstr>PowerPoint Presentation</vt:lpstr>
      <vt:lpstr>13.3 Manajemen Proyek TI</vt:lpstr>
      <vt:lpstr>13.3 Manajemen Proyek TI</vt:lpstr>
      <vt:lpstr>13.3  IT Project Management KARAKTERISTIK YANG MEMBEDAKAN PROYEK</vt:lpstr>
      <vt:lpstr>13.3 IT Project Management DISTINGUISHING CHARACTERISTICS OF PROJECTS</vt:lpstr>
      <vt:lpstr>Figure 13.10. Microsoft Project screen shot of WBS (left-side) and Gantt Chart (right-side).</vt:lpstr>
      <vt:lpstr>13.3  Manajemen Proyek TI APA YANG DIKERJAKAN MANAJER PROYEK?</vt:lpstr>
      <vt:lpstr>13.3  Manajemen Proyek TI APA YANG DIKERJAKAN MANAJER PROYEK?</vt:lpstr>
      <vt:lpstr>13.3  IT Project Management KETERAMPILAN MANAJER PROYEK SUKSES</vt:lpstr>
      <vt:lpstr>13.3  IT Project Management KETERAMPILAN KEBERHASILAN MANAJER PROYEK</vt:lpstr>
      <vt:lpstr>13.3  IT Project Management MANAGING THE CRITICAL PATH</vt:lpstr>
      <vt:lpstr>13.3 IT Project Management MANAGING THE CRITICAL PATH</vt:lpstr>
      <vt:lpstr>PowerPoint Presentation</vt:lpstr>
      <vt:lpstr>13.4 Pengembangan Sistem</vt:lpstr>
      <vt:lpstr>13.4 Systems Development</vt:lpstr>
      <vt:lpstr>Figure 13.11. An eight-stage system development life cycle (SDLC)</vt:lpstr>
      <vt:lpstr>13.4 Systems Development</vt:lpstr>
      <vt:lpstr>13.4 Systems Development</vt:lpstr>
      <vt:lpstr>13.4 Systems Development</vt:lpstr>
      <vt:lpstr>Figure 13.12. Flowchart aplikasi penggajian. Digunakan selama tahap pemrograman (Stase 4).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Linda</dc:creator>
  <cp:lastModifiedBy>Jaryono Angga Widagdo</cp:lastModifiedBy>
  <cp:revision>166</cp:revision>
  <dcterms:created xsi:type="dcterms:W3CDTF">2010-10-24T06:01:35Z</dcterms:created>
  <dcterms:modified xsi:type="dcterms:W3CDTF">2014-12-08T14:01:55Z</dcterms:modified>
</cp:coreProperties>
</file>